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Lst>
  <p:notesMasterIdLst>
    <p:notesMasterId r:id="rId8"/>
  </p:notesMasterIdLst>
  <p:sldIdLst>
    <p:sldId id="257" r:id="rId4"/>
    <p:sldId id="258" r:id="rId5"/>
    <p:sldId id="259" r:id="rId6"/>
    <p:sldId id="260" r:id="rId7"/>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Lst>
  <p:sldSz cx="12192000" cy="6858000"/>
  <p:notesSz cx="6858000" cy="9144000"/>
  <p:custDataLst>
    <p:tags r:id="rId36"/>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作者"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DCDCDC"/>
    <a:srgbClr val="F0F0F0"/>
    <a:srgbClr val="E6E6E6"/>
    <a:srgbClr val="C8C8C8"/>
    <a:srgbClr val="FAFAFA"/>
    <a:srgbClr val="BEBE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78" autoAdjust="0"/>
    <p:restoredTop sz="94660"/>
  </p:normalViewPr>
  <p:slideViewPr>
    <p:cSldViewPr snapToGrid="0">
      <p:cViewPr varScale="1">
        <p:scale>
          <a:sx n="99" d="100"/>
          <a:sy n="99" d="100"/>
        </p:scale>
        <p:origin x="84" y="582"/>
      </p:cViewPr>
      <p:guideLst>
        <p:guide orient="horz" pos="2160"/>
        <p:guide pos="3840"/>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notesMaster" Target="notesMasters/notesMaster1.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slide" Target="slides/slide1.xml"/><Relationship Id="rId36" Type="http://schemas.openxmlformats.org/officeDocument/2006/relationships/tags" Target="tags/tag402.xml"/><Relationship Id="rId35" Type="http://schemas.openxmlformats.org/officeDocument/2006/relationships/commentAuthors" Target="commentAuthors.xml"/><Relationship Id="rId34" Type="http://schemas.openxmlformats.org/officeDocument/2006/relationships/tableStyles" Target="tableStyles.xml"/><Relationship Id="rId33" Type="http://schemas.openxmlformats.org/officeDocument/2006/relationships/viewProps" Target="viewProps.xml"/><Relationship Id="rId32" Type="http://schemas.openxmlformats.org/officeDocument/2006/relationships/presProps" Target="presProps.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5D0DACE-38E0-42D2-9336-2B707D34BC6D}"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5" Type="http://schemas.openxmlformats.org/officeDocument/2006/relationships/tags" Target="../tags/tag51.xml"/><Relationship Id="rId4" Type="http://schemas.openxmlformats.org/officeDocument/2006/relationships/tags" Target="../tags/tag50.xml"/><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6" Type="http://schemas.openxmlformats.org/officeDocument/2006/relationships/tags" Target="../tags/tag56.xml"/><Relationship Id="rId5" Type="http://schemas.openxmlformats.org/officeDocument/2006/relationships/tags" Target="../tags/tag55.xml"/><Relationship Id="rId4" Type="http://schemas.openxmlformats.org/officeDocument/2006/relationships/tags" Target="../tags/tag54.xml"/><Relationship Id="rId3" Type="http://schemas.openxmlformats.org/officeDocument/2006/relationships/tags" Target="../tags/tag53.xml"/><Relationship Id="rId2" Type="http://schemas.openxmlformats.org/officeDocument/2006/relationships/tags" Target="../tags/tag52.xm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8" Type="http://schemas.openxmlformats.org/officeDocument/2006/relationships/tags" Target="../tags/tag68.xml"/><Relationship Id="rId7" Type="http://schemas.openxmlformats.org/officeDocument/2006/relationships/tags" Target="../tags/tag67.xml"/><Relationship Id="rId6" Type="http://schemas.openxmlformats.org/officeDocument/2006/relationships/tags" Target="../tags/tag66.xml"/><Relationship Id="rId5" Type="http://schemas.openxmlformats.org/officeDocument/2006/relationships/tags" Target="../tags/tag65.xml"/><Relationship Id="rId4" Type="http://schemas.openxmlformats.org/officeDocument/2006/relationships/tags" Target="../tags/tag64.xml"/><Relationship Id="rId3" Type="http://schemas.openxmlformats.org/officeDocument/2006/relationships/image" Target="../media/image1.png"/><Relationship Id="rId2" Type="http://schemas.openxmlformats.org/officeDocument/2006/relationships/tags" Target="../tags/tag63.xml"/><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6" Type="http://schemas.openxmlformats.org/officeDocument/2006/relationships/tags" Target="../tags/tag73.xml"/><Relationship Id="rId5" Type="http://schemas.openxmlformats.org/officeDocument/2006/relationships/tags" Target="../tags/tag72.xml"/><Relationship Id="rId4" Type="http://schemas.openxmlformats.org/officeDocument/2006/relationships/tags" Target="../tags/tag71.xml"/><Relationship Id="rId3" Type="http://schemas.openxmlformats.org/officeDocument/2006/relationships/tags" Target="../tags/tag70.xml"/><Relationship Id="rId2" Type="http://schemas.openxmlformats.org/officeDocument/2006/relationships/tags" Target="../tags/tag69.xml"/><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9" Type="http://schemas.openxmlformats.org/officeDocument/2006/relationships/tags" Target="../tags/tag80.xml"/><Relationship Id="rId8" Type="http://schemas.openxmlformats.org/officeDocument/2006/relationships/tags" Target="../tags/tag79.xml"/><Relationship Id="rId7" Type="http://schemas.openxmlformats.org/officeDocument/2006/relationships/tags" Target="../tags/tag78.xml"/><Relationship Id="rId6" Type="http://schemas.openxmlformats.org/officeDocument/2006/relationships/tags" Target="../tags/tag77.xml"/><Relationship Id="rId5" Type="http://schemas.openxmlformats.org/officeDocument/2006/relationships/tags" Target="../tags/tag76.xml"/><Relationship Id="rId4" Type="http://schemas.openxmlformats.org/officeDocument/2006/relationships/tags" Target="../tags/tag75.xml"/><Relationship Id="rId3" Type="http://schemas.openxmlformats.org/officeDocument/2006/relationships/image" Target="../media/image2.png"/><Relationship Id="rId2" Type="http://schemas.openxmlformats.org/officeDocument/2006/relationships/tags" Target="../tags/tag74.xml"/><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8" Type="http://schemas.openxmlformats.org/officeDocument/2006/relationships/tags" Target="../tags/tag86.xml"/><Relationship Id="rId7" Type="http://schemas.openxmlformats.org/officeDocument/2006/relationships/tags" Target="../tags/tag85.xml"/><Relationship Id="rId6" Type="http://schemas.openxmlformats.org/officeDocument/2006/relationships/tags" Target="../tags/tag84.xml"/><Relationship Id="rId5" Type="http://schemas.openxmlformats.org/officeDocument/2006/relationships/tags" Target="../tags/tag83.xml"/><Relationship Id="rId4" Type="http://schemas.openxmlformats.org/officeDocument/2006/relationships/tags" Target="../tags/tag82.xml"/><Relationship Id="rId3" Type="http://schemas.openxmlformats.org/officeDocument/2006/relationships/image" Target="../media/image3.png"/><Relationship Id="rId2" Type="http://schemas.openxmlformats.org/officeDocument/2006/relationships/tags" Target="../tags/tag81.xml"/><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7" Type="http://schemas.openxmlformats.org/officeDocument/2006/relationships/tags" Target="../tags/tag92.xml"/><Relationship Id="rId6" Type="http://schemas.openxmlformats.org/officeDocument/2006/relationships/tags" Target="../tags/tag91.xml"/><Relationship Id="rId5" Type="http://schemas.openxmlformats.org/officeDocument/2006/relationships/tags" Target="../tags/tag90.xml"/><Relationship Id="rId4" Type="http://schemas.openxmlformats.org/officeDocument/2006/relationships/tags" Target="../tags/tag89.xml"/><Relationship Id="rId3" Type="http://schemas.openxmlformats.org/officeDocument/2006/relationships/tags" Target="../tags/tag88.xml"/><Relationship Id="rId2" Type="http://schemas.openxmlformats.org/officeDocument/2006/relationships/tags" Target="../tags/tag87.xml"/><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9" Type="http://schemas.openxmlformats.org/officeDocument/2006/relationships/tags" Target="../tags/tag100.xml"/><Relationship Id="rId8" Type="http://schemas.openxmlformats.org/officeDocument/2006/relationships/tags" Target="../tags/tag99.xml"/><Relationship Id="rId7" Type="http://schemas.openxmlformats.org/officeDocument/2006/relationships/tags" Target="../tags/tag98.xml"/><Relationship Id="rId6" Type="http://schemas.openxmlformats.org/officeDocument/2006/relationships/tags" Target="../tags/tag97.xml"/><Relationship Id="rId5" Type="http://schemas.openxmlformats.org/officeDocument/2006/relationships/tags" Target="../tags/tag96.xml"/><Relationship Id="rId4" Type="http://schemas.openxmlformats.org/officeDocument/2006/relationships/tags" Target="../tags/tag95.xml"/><Relationship Id="rId3" Type="http://schemas.openxmlformats.org/officeDocument/2006/relationships/tags" Target="../tags/tag94.xml"/><Relationship Id="rId2" Type="http://schemas.openxmlformats.org/officeDocument/2006/relationships/tags" Target="../tags/tag93.xml"/><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5" Type="http://schemas.openxmlformats.org/officeDocument/2006/relationships/tags" Target="../tags/tag104.xml"/><Relationship Id="rId4" Type="http://schemas.openxmlformats.org/officeDocument/2006/relationships/tags" Target="../tags/tag103.xml"/><Relationship Id="rId3" Type="http://schemas.openxmlformats.org/officeDocument/2006/relationships/tags" Target="../tags/tag102.xml"/><Relationship Id="rId2" Type="http://schemas.openxmlformats.org/officeDocument/2006/relationships/tags" Target="../tags/tag101.xml"/><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4" Type="http://schemas.openxmlformats.org/officeDocument/2006/relationships/tags" Target="../tags/tag107.xml"/><Relationship Id="rId3" Type="http://schemas.openxmlformats.org/officeDocument/2006/relationships/tags" Target="../tags/tag106.xml"/><Relationship Id="rId2" Type="http://schemas.openxmlformats.org/officeDocument/2006/relationships/tags" Target="../tags/tag105.xml"/><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6" Type="http://schemas.openxmlformats.org/officeDocument/2006/relationships/tags" Target="../tags/tag10.xml"/><Relationship Id="rId5" Type="http://schemas.openxmlformats.org/officeDocument/2006/relationships/tags" Target="../tags/tag9.xml"/><Relationship Id="rId4" Type="http://schemas.openxmlformats.org/officeDocument/2006/relationships/tags" Target="../tags/tag8.xml"/><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5" Type="http://schemas.openxmlformats.org/officeDocument/2006/relationships/tags" Target="../tags/tag111.xml"/><Relationship Id="rId4" Type="http://schemas.openxmlformats.org/officeDocument/2006/relationships/tags" Target="../tags/tag110.xml"/><Relationship Id="rId3" Type="http://schemas.openxmlformats.org/officeDocument/2006/relationships/tags" Target="../tags/tag109.xml"/><Relationship Id="rId2" Type="http://schemas.openxmlformats.org/officeDocument/2006/relationships/tags" Target="../tags/tag108.xml"/><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6" Type="http://schemas.openxmlformats.org/officeDocument/2006/relationships/tags" Target="../tags/tag116.xml"/><Relationship Id="rId5" Type="http://schemas.openxmlformats.org/officeDocument/2006/relationships/tags" Target="../tags/tag115.xml"/><Relationship Id="rId4" Type="http://schemas.openxmlformats.org/officeDocument/2006/relationships/tags" Target="../tags/tag114.xml"/><Relationship Id="rId3" Type="http://schemas.openxmlformats.org/officeDocument/2006/relationships/tags" Target="../tags/tag113.xml"/><Relationship Id="rId2" Type="http://schemas.openxmlformats.org/officeDocument/2006/relationships/tags" Target="../tags/tag112.xml"/><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8" Type="http://schemas.openxmlformats.org/officeDocument/2006/relationships/tags" Target="../tags/tag122.xml"/><Relationship Id="rId7" Type="http://schemas.openxmlformats.org/officeDocument/2006/relationships/tags" Target="../tags/tag121.xml"/><Relationship Id="rId6" Type="http://schemas.openxmlformats.org/officeDocument/2006/relationships/tags" Target="../tags/tag120.xml"/><Relationship Id="rId5" Type="http://schemas.openxmlformats.org/officeDocument/2006/relationships/tags" Target="../tags/tag119.xml"/><Relationship Id="rId4" Type="http://schemas.openxmlformats.org/officeDocument/2006/relationships/tags" Target="../tags/tag118.xml"/><Relationship Id="rId3" Type="http://schemas.openxmlformats.org/officeDocument/2006/relationships/image" Target="../media/image1.png"/><Relationship Id="rId2" Type="http://schemas.openxmlformats.org/officeDocument/2006/relationships/tags" Target="../tags/tag117.xml"/><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6" Type="http://schemas.openxmlformats.org/officeDocument/2006/relationships/tags" Target="../tags/tag15.xml"/><Relationship Id="rId5" Type="http://schemas.openxmlformats.org/officeDocument/2006/relationships/tags" Target="../tags/tag14.xml"/><Relationship Id="rId4" Type="http://schemas.openxmlformats.org/officeDocument/2006/relationships/tags" Target="../tags/tag13.xml"/><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7" Type="http://schemas.openxmlformats.org/officeDocument/2006/relationships/tags" Target="../tags/tag21.xml"/><Relationship Id="rId6" Type="http://schemas.openxmlformats.org/officeDocument/2006/relationships/tags" Target="../tags/tag20.xml"/><Relationship Id="rId5" Type="http://schemas.openxmlformats.org/officeDocument/2006/relationships/tags" Target="../tags/tag19.xml"/><Relationship Id="rId4" Type="http://schemas.openxmlformats.org/officeDocument/2006/relationships/tags" Target="../tags/tag18.xml"/><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9" Type="http://schemas.openxmlformats.org/officeDocument/2006/relationships/tags" Target="../tags/tag29.xml"/><Relationship Id="rId8" Type="http://schemas.openxmlformats.org/officeDocument/2006/relationships/tags" Target="../tags/tag28.xml"/><Relationship Id="rId7" Type="http://schemas.openxmlformats.org/officeDocument/2006/relationships/tags" Target="../tags/tag27.xml"/><Relationship Id="rId6" Type="http://schemas.openxmlformats.org/officeDocument/2006/relationships/tags" Target="../tags/tag26.xml"/><Relationship Id="rId5" Type="http://schemas.openxmlformats.org/officeDocument/2006/relationships/tags" Target="../tags/tag25.xml"/><Relationship Id="rId4" Type="http://schemas.openxmlformats.org/officeDocument/2006/relationships/tags" Target="../tags/tag24.xml"/><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5" Type="http://schemas.openxmlformats.org/officeDocument/2006/relationships/tags" Target="../tags/tag33.xml"/><Relationship Id="rId4" Type="http://schemas.openxmlformats.org/officeDocument/2006/relationships/tags" Target="../tags/tag32.xml"/><Relationship Id="rId3" Type="http://schemas.openxmlformats.org/officeDocument/2006/relationships/tags" Target="../tags/tag31.xml"/><Relationship Id="rId2" Type="http://schemas.openxmlformats.org/officeDocument/2006/relationships/tags" Target="../tags/tag30.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tags" Target="../tags/tag36.xml"/><Relationship Id="rId3" Type="http://schemas.openxmlformats.org/officeDocument/2006/relationships/tags" Target="../tags/tag35.xml"/><Relationship Id="rId2" Type="http://schemas.openxmlformats.org/officeDocument/2006/relationships/tags" Target="../tags/tag34.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7" Type="http://schemas.openxmlformats.org/officeDocument/2006/relationships/tags" Target="../tags/tag42.xml"/><Relationship Id="rId6" Type="http://schemas.openxmlformats.org/officeDocument/2006/relationships/tags" Target="../tags/tag41.xml"/><Relationship Id="rId5" Type="http://schemas.openxmlformats.org/officeDocument/2006/relationships/tags" Target="../tags/tag40.xml"/><Relationship Id="rId4" Type="http://schemas.openxmlformats.org/officeDocument/2006/relationships/tags" Target="../tags/tag39.xml"/><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6" Type="http://schemas.openxmlformats.org/officeDocument/2006/relationships/tags" Target="../tags/tag47.xml"/><Relationship Id="rId5" Type="http://schemas.openxmlformats.org/officeDocument/2006/relationships/tags" Target="../tags/tag46.xml"/><Relationship Id="rId4" Type="http://schemas.openxmlformats.org/officeDocument/2006/relationships/tags" Target="../tags/tag45.xml"/><Relationship Id="rId3" Type="http://schemas.openxmlformats.org/officeDocument/2006/relationships/tags" Target="../tags/tag44.xml"/><Relationship Id="rId2" Type="http://schemas.openxmlformats.org/officeDocument/2006/relationships/tags" Target="../tags/tag43.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custDataLst>
              <p:tags r:id="rId2"/>
            </p:custDataLst>
          </p:nvPr>
        </p:nvSpPr>
        <p:spPr>
          <a:xfrm>
            <a:off x="1198800" y="914400"/>
            <a:ext cx="9799200" cy="2570400"/>
          </a:xfrm>
        </p:spPr>
        <p:txBody>
          <a:bodyPr lIns="90000" tIns="46800" rIns="90000" bIns="46800" anchor="b" anchorCtr="0">
            <a:normAutofit/>
          </a:bodyPr>
          <a:lstStyle>
            <a:lvl1pPr algn="ctr">
              <a:defRPr sz="6000"/>
            </a:lvl1pPr>
          </a:lstStyle>
          <a:p>
            <a:r>
              <a:rPr lang="zh-CN" altLang="en-US" dirty="0"/>
              <a:t>单击此处编辑母版标题样式</a:t>
            </a:r>
            <a:endParaRPr lang="zh-CN" altLang="en-US" dirty="0"/>
          </a:p>
        </p:txBody>
      </p:sp>
      <p:sp>
        <p:nvSpPr>
          <p:cNvPr id="3" name="副标题 2"/>
          <p:cNvSpPr>
            <a:spLocks noGrp="1"/>
          </p:cNvSpPr>
          <p:nvPr>
            <p:ph type="subTitle" idx="1"/>
            <p:custDataLst>
              <p:tags r:id="rId3"/>
            </p:custDataLst>
          </p:nvPr>
        </p:nvSpPr>
        <p:spPr>
          <a:xfrm>
            <a:off x="1198800" y="3560400"/>
            <a:ext cx="9799200" cy="1472400"/>
          </a:xfrm>
        </p:spPr>
        <p:txBody>
          <a:bodyPr lIns="90000" tIns="46800" rIns="90000" bIns="46800">
            <a:normAutofit/>
          </a:bodyPr>
          <a:lstStyle>
            <a:lvl1pPr marL="0" indent="0" algn="ctr">
              <a:lnSpc>
                <a:spcPct val="110000"/>
              </a:lnSpc>
              <a:buNone/>
              <a:defRPr sz="2400" spc="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zh-CN" altLang="en-US" dirty="0"/>
          </a:p>
        </p:txBody>
      </p:sp>
      <p:sp>
        <p:nvSpPr>
          <p:cNvPr id="16" name="日期占位符 15"/>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5"/>
            </p:custDataLst>
          </p:nvPr>
        </p:nvSpPr>
        <p:spPr/>
        <p:txBody>
          <a:bodyPr/>
          <a:lstStyle/>
          <a:p>
            <a:endParaRPr lang="zh-CN" altLang="en-US" dirty="0"/>
          </a:p>
        </p:txBody>
      </p:sp>
      <p:sp>
        <p:nvSpPr>
          <p:cNvPr id="18" name="灯片编号占位符 17"/>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608400" y="774000"/>
            <a:ext cx="10972800" cy="5482800"/>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2" name="标题 1"/>
          <p:cNvSpPr>
            <a:spLocks noGrp="1"/>
          </p:cNvSpPr>
          <p:nvPr>
            <p:ph type="title" hasCustomPrompt="1"/>
            <p:custDataLst>
              <p:tags r:id="rId5"/>
            </p:custDataLst>
          </p:nvPr>
        </p:nvSpPr>
        <p:spPr>
          <a:xfrm>
            <a:off x="1198800" y="2484000"/>
            <a:ext cx="9799200" cy="1018800"/>
          </a:xfrm>
        </p:spPr>
        <p:txBody>
          <a:bodyPr vert="horz" lIns="90000" tIns="46800" rIns="90000" bIns="46800" rtlCol="0" anchor="t" anchorCtr="0">
            <a:normAutofit/>
          </a:bodyPr>
          <a:lstStyle>
            <a:lvl1pPr algn="ctr">
              <a:defRPr sz="6000"/>
            </a:lvl1pPr>
          </a:lstStyle>
          <a:p>
            <a:pPr lvl="0"/>
            <a:r>
              <a:rPr lang="zh-CN" altLang="en-US" smtClean="0"/>
              <a:t>单击此处编辑标题</a:t>
            </a:r>
            <a:endParaRPr lang="zh-CN" altLang="en-US"/>
          </a:p>
        </p:txBody>
      </p:sp>
      <p:sp>
        <p:nvSpPr>
          <p:cNvPr id="7" name="文本占位符 6"/>
          <p:cNvSpPr>
            <a:spLocks noGrp="1"/>
          </p:cNvSpPr>
          <p:nvPr>
            <p:ph type="body" sz="quarter" idx="13"/>
            <p:custDataLst>
              <p:tags r:id="rId6"/>
            </p:custDataLst>
          </p:nvPr>
        </p:nvSpPr>
        <p:spPr>
          <a:xfrm>
            <a:off x="1198800" y="3560400"/>
            <a:ext cx="9799200" cy="471600"/>
          </a:xfrm>
        </p:spPr>
        <p:txBody>
          <a:bodyPr lIns="90000" tIns="46800" rIns="90000" bIns="46800">
            <a:normAutofit/>
          </a:bodyPr>
          <a:lstStyle>
            <a:lvl1pPr algn="ctr">
              <a:lnSpc>
                <a:spcPct val="110000"/>
              </a:lnSpc>
              <a:buNone/>
              <a:defRPr sz="2400" spc="200"/>
            </a:lvl1pPr>
          </a:lstStyle>
          <a:p>
            <a:pPr lvl="0"/>
            <a:r>
              <a:rPr lang="zh-CN" altLang="en-US" dirty="0"/>
              <a:t>单击此处编辑母版文本样式</a:t>
            </a:r>
            <a:endParaRPr lang="zh-CN" alt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showMasterSp="0" userDrawn="1">
  <p:cSld name="标题幻灯片">
    <p:spTree>
      <p:nvGrpSpPr>
        <p:cNvPr id="1" name=""/>
        <p:cNvGrpSpPr/>
        <p:nvPr/>
      </p:nvGrpSpPr>
      <p:grpSpPr>
        <a:xfrm>
          <a:off x="0" y="0"/>
          <a:ext cx="0" cy="0"/>
          <a:chOff x="0" y="0"/>
          <a:chExt cx="0" cy="0"/>
        </a:xfrm>
      </p:grpSpPr>
      <p:pic>
        <p:nvPicPr>
          <p:cNvPr id="12" name="图片 11"/>
          <p:cNvPicPr/>
          <p:nvPr userDrawn="1">
            <p:custDataLst>
              <p:tags r:id="rId2"/>
            </p:custDataLst>
          </p:nvPr>
        </p:nvPicPr>
        <p:blipFill>
          <a:blip r:embed="rId3"/>
          <a:stretch>
            <a:fillRect/>
          </a:stretch>
        </p:blipFill>
        <p:spPr>
          <a:xfrm>
            <a:off x="1200" y="0"/>
            <a:ext cx="12189600" cy="6858000"/>
          </a:xfrm>
          <a:prstGeom prst="rect">
            <a:avLst/>
          </a:prstGeom>
        </p:spPr>
      </p:pic>
      <p:sp>
        <p:nvSpPr>
          <p:cNvPr id="2" name="标题 1"/>
          <p:cNvSpPr>
            <a:spLocks noGrp="1"/>
          </p:cNvSpPr>
          <p:nvPr>
            <p:ph type="ctrTitle"/>
            <p:custDataLst>
              <p:tags r:id="rId4"/>
            </p:custDataLst>
          </p:nvPr>
        </p:nvSpPr>
        <p:spPr>
          <a:xfrm>
            <a:off x="695325" y="1231900"/>
            <a:ext cx="6378574" cy="2742853"/>
          </a:xfrm>
        </p:spPr>
        <p:txBody>
          <a:bodyPr wrap="square" anchor="b">
            <a:normAutofit/>
          </a:bodyPr>
          <a:lstStyle>
            <a:lvl1pPr algn="l">
              <a:lnSpc>
                <a:spcPct val="100000"/>
              </a:lnSpc>
              <a:defRPr sz="6000">
                <a:solidFill>
                  <a:schemeClr val="tx1">
                    <a:lumMod val="85000"/>
                    <a:lumOff val="15000"/>
                  </a:schemeClr>
                </a:solidFill>
                <a:latin typeface="+mj-ea"/>
                <a:ea typeface="+mj-ea"/>
              </a:defRPr>
            </a:lvl1pPr>
          </a:lstStyle>
          <a:p>
            <a:r>
              <a:rPr lang="zh-CN" altLang="en-US" dirty="0"/>
              <a:t>单击此处编辑母版标题样式</a:t>
            </a:r>
            <a:endParaRPr lang="zh-CN" altLang="en-US" dirty="0"/>
          </a:p>
        </p:txBody>
      </p:sp>
      <p:sp>
        <p:nvSpPr>
          <p:cNvPr id="4" name="日期占位符 3"/>
          <p:cNvSpPr>
            <a:spLocks noGrp="1"/>
          </p:cNvSpPr>
          <p:nvPr>
            <p:ph type="dt" sz="half" idx="10"/>
            <p:custDataLst>
              <p:tags r:id="rId5"/>
            </p:custDataLst>
          </p:nvPr>
        </p:nvSpPr>
        <p:spPr/>
        <p:txBody>
          <a:bodyPr wrap="square">
            <a:normAutofit/>
          </a:bodyPr>
          <a:lstStyle/>
          <a:p>
            <a:fld id="{5592522B-0F24-4480-B9DD-A9474A6880D6}" type="datetimeFigureOut">
              <a:rPr lang="zh-CN" altLang="en-US" smtClean="0"/>
            </a:fld>
            <a:endParaRPr lang="zh-CN" altLang="en-US"/>
          </a:p>
        </p:txBody>
      </p:sp>
      <p:sp>
        <p:nvSpPr>
          <p:cNvPr id="5" name="页脚占位符 4"/>
          <p:cNvSpPr>
            <a:spLocks noGrp="1"/>
          </p:cNvSpPr>
          <p:nvPr>
            <p:ph type="ftr" sz="quarter" idx="11"/>
            <p:custDataLst>
              <p:tags r:id="rId6"/>
            </p:custDataLst>
          </p:nvPr>
        </p:nvSpPr>
        <p:spPr/>
        <p:txBody>
          <a:bodyPr>
            <a:normAutofit/>
          </a:bodyPr>
          <a:lstStyle/>
          <a:p>
            <a:endParaRPr lang="zh-CN" altLang="en-US" dirty="0"/>
          </a:p>
        </p:txBody>
      </p:sp>
      <p:sp>
        <p:nvSpPr>
          <p:cNvPr id="6" name="灯片编号占位符 5"/>
          <p:cNvSpPr>
            <a:spLocks noGrp="1"/>
          </p:cNvSpPr>
          <p:nvPr>
            <p:ph type="sldNum" sz="quarter" idx="12"/>
            <p:custDataLst>
              <p:tags r:id="rId7"/>
            </p:custDataLst>
          </p:nvPr>
        </p:nvSpPr>
        <p:spPr>
          <a:xfrm>
            <a:off x="8610600" y="6356350"/>
            <a:ext cx="2743200" cy="365125"/>
          </a:xfrm>
        </p:spPr>
        <p:txBody>
          <a:bodyPr wrap="square">
            <a:normAutofit/>
          </a:bodyPr>
          <a:lstStyle/>
          <a:p>
            <a:fld id="{BE5F26B5-172A-4DC2-B0B7-181CFC56B87C}" type="slidenum">
              <a:rPr lang="zh-CN" altLang="en-US" smtClean="0"/>
            </a:fld>
            <a:endParaRPr lang="zh-CN" altLang="en-US"/>
          </a:p>
        </p:txBody>
      </p:sp>
      <p:cxnSp>
        <p:nvCxnSpPr>
          <p:cNvPr id="13" name="直接连接符 12"/>
          <p:cNvCxnSpPr/>
          <p:nvPr userDrawn="1">
            <p:custDataLst>
              <p:tags r:id="rId8"/>
            </p:custDataLst>
          </p:nvPr>
        </p:nvCxnSpPr>
        <p:spPr>
          <a:xfrm>
            <a:off x="695325" y="4736777"/>
            <a:ext cx="842208"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3" name="内容占位符 2"/>
          <p:cNvSpPr>
            <a:spLocks noGrp="1"/>
          </p:cNvSpPr>
          <p:nvPr>
            <p:ph idx="1"/>
            <p:custDataLst>
              <p:tags r:id="rId2"/>
            </p:custDataLst>
          </p:nvPr>
        </p:nvSpPr>
        <p:spPr/>
        <p:txBody>
          <a:bodyPr wrap="square">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sp>
        <p:nvSpPr>
          <p:cNvPr id="4" name="日期占位符 3"/>
          <p:cNvSpPr>
            <a:spLocks noGrp="1"/>
          </p:cNvSpPr>
          <p:nvPr>
            <p:ph type="dt" sz="half" idx="10"/>
            <p:custDataLst>
              <p:tags r:id="rId3"/>
            </p:custDataLst>
          </p:nvPr>
        </p:nvSpPr>
        <p:spPr/>
        <p:txBody>
          <a:bodyPr wrap="square">
            <a:normAutofit/>
          </a:bodyPr>
          <a:lstStyle/>
          <a:p>
            <a:fld id="{5592522B-0F24-4480-B9DD-A9474A6880D6}" type="datetimeFigureOut">
              <a:rPr lang="zh-CN" altLang="en-US" smtClean="0"/>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wrap="square">
            <a:normAutofit/>
          </a:bodyPr>
          <a:lstStyle/>
          <a:p>
            <a:fld id="{BE5F26B5-172A-4DC2-B0B7-181CFC56B87C}" type="slidenum">
              <a:rPr lang="zh-CN" altLang="en-US" smtClean="0"/>
            </a:fld>
            <a:endParaRPr lang="zh-CN" altLang="en-US"/>
          </a:p>
        </p:txBody>
      </p:sp>
      <p:sp>
        <p:nvSpPr>
          <p:cNvPr id="7" name="标题 6"/>
          <p:cNvSpPr>
            <a:spLocks noGrp="1"/>
          </p:cNvSpPr>
          <p:nvPr>
            <p:ph type="title"/>
            <p:custDataLst>
              <p:tags r:id="rId6"/>
            </p:custDataLst>
          </p:nvPr>
        </p:nvSpPr>
        <p:spPr/>
        <p:txBody>
          <a:bodyPr/>
          <a:lstStyle/>
          <a:p>
            <a:r>
              <a:rPr lang="zh-CN" altLang="en-US"/>
              <a:t>单击此处编辑母版标题样式</a:t>
            </a:r>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showMasterSp="0" userDrawn="1">
  <p:cSld name="目录">
    <p:spTree>
      <p:nvGrpSpPr>
        <p:cNvPr id="1" name=""/>
        <p:cNvGrpSpPr/>
        <p:nvPr/>
      </p:nvGrpSpPr>
      <p:grpSpPr>
        <a:xfrm>
          <a:off x="0" y="0"/>
          <a:ext cx="0" cy="0"/>
          <a:chOff x="0" y="0"/>
          <a:chExt cx="0" cy="0"/>
        </a:xfrm>
      </p:grpSpPr>
      <p:pic>
        <p:nvPicPr>
          <p:cNvPr id="10" name="图片 9"/>
          <p:cNvPicPr>
            <a:picLocks noChangeAspect="1"/>
          </p:cNvPicPr>
          <p:nvPr userDrawn="1">
            <p:custDataLst>
              <p:tags r:id="rId2"/>
            </p:custDataLst>
          </p:nvPr>
        </p:nvPicPr>
        <p:blipFill rotWithShape="1">
          <a:blip r:embed="rId3"/>
          <a:srcRect r="41042"/>
          <a:stretch>
            <a:fillRect/>
          </a:stretch>
        </p:blipFill>
        <p:spPr>
          <a:xfrm>
            <a:off x="0" y="0"/>
            <a:ext cx="7188200" cy="6858000"/>
          </a:xfrm>
          <a:prstGeom prst="rect">
            <a:avLst/>
          </a:prstGeom>
        </p:spPr>
      </p:pic>
      <p:sp>
        <p:nvSpPr>
          <p:cNvPr id="2" name="标题 1"/>
          <p:cNvSpPr>
            <a:spLocks noGrp="1"/>
          </p:cNvSpPr>
          <p:nvPr>
            <p:ph type="title" hasCustomPrompt="1"/>
            <p:custDataLst>
              <p:tags r:id="rId4"/>
            </p:custDataLst>
          </p:nvPr>
        </p:nvSpPr>
        <p:spPr>
          <a:xfrm>
            <a:off x="7306975" y="781052"/>
            <a:ext cx="3954729" cy="1378877"/>
          </a:xfrm>
        </p:spPr>
        <p:txBody>
          <a:bodyPr vert="horz" wrap="square" tIns="0" bIns="0" rtlCol="0" anchor="b" anchorCtr="0">
            <a:normAutofit lnSpcReduction="20000"/>
          </a:bodyPr>
          <a:lstStyle>
            <a:lvl1pPr marL="0" indent="0" algn="l">
              <a:buFont typeface="Arial" panose="020B0604020202020204" pitchFamily="34" charset="0"/>
              <a:buNone/>
              <a:defRPr lang="zh-CN" altLang="en-US" sz="6000" b="1" i="0" spc="430" dirty="0">
                <a:solidFill>
                  <a:schemeClr val="accent1"/>
                </a:solidFill>
                <a:latin typeface="+mj-ea"/>
                <a:ea typeface="+mj-ea"/>
                <a:cs typeface="+mn-cs"/>
              </a:defRPr>
            </a:lvl1pPr>
          </a:lstStyle>
          <a:p>
            <a:pPr marL="0" lvl="0"/>
            <a:r>
              <a:rPr lang="zh-CN" altLang="en-US" dirty="0"/>
              <a:t>标题</a:t>
            </a:r>
            <a:endParaRPr lang="zh-CN" altLang="en-US" dirty="0"/>
          </a:p>
        </p:txBody>
      </p:sp>
      <p:sp>
        <p:nvSpPr>
          <p:cNvPr id="7" name="日期占位符 3"/>
          <p:cNvSpPr>
            <a:spLocks noGrp="1"/>
          </p:cNvSpPr>
          <p:nvPr>
            <p:ph type="dt" sz="half" idx="10"/>
            <p:custDataLst>
              <p:tags r:id="rId5"/>
            </p:custDataLst>
          </p:nvPr>
        </p:nvSpPr>
        <p:spPr/>
        <p:txBody>
          <a:bodyPr wrap="square">
            <a:normAutofit/>
          </a:bodyPr>
          <a:lstStyle>
            <a:lvl1pPr>
              <a:defRPr>
                <a:solidFill>
                  <a:schemeClr val="lt1">
                    <a:lumMod val="100000"/>
                  </a:schemeClr>
                </a:solidFill>
              </a:defRPr>
            </a:lvl1pPr>
          </a:lstStyle>
          <a:p>
            <a:fld id="{5592522B-0F24-4480-B9DD-A9474A6880D6}" type="datetimeFigureOut">
              <a:rPr lang="zh-CN" altLang="en-US" smtClean="0"/>
            </a:fld>
            <a:endParaRPr lang="zh-CN" altLang="en-US"/>
          </a:p>
        </p:txBody>
      </p:sp>
      <p:sp>
        <p:nvSpPr>
          <p:cNvPr id="8" name="页脚占位符 4"/>
          <p:cNvSpPr>
            <a:spLocks noGrp="1"/>
          </p:cNvSpPr>
          <p:nvPr>
            <p:ph type="ftr" sz="quarter" idx="11"/>
            <p:custDataLst>
              <p:tags r:id="rId6"/>
            </p:custDataLst>
          </p:nvPr>
        </p:nvSpPr>
        <p:spPr/>
        <p:txBody>
          <a:bodyPr/>
          <a:lstStyle/>
          <a:p>
            <a:endParaRPr lang="zh-CN" altLang="en-US"/>
          </a:p>
        </p:txBody>
      </p:sp>
      <p:sp>
        <p:nvSpPr>
          <p:cNvPr id="9" name="灯片编号占位符 5"/>
          <p:cNvSpPr>
            <a:spLocks noGrp="1"/>
          </p:cNvSpPr>
          <p:nvPr>
            <p:ph type="sldNum" sz="quarter" idx="12"/>
            <p:custDataLst>
              <p:tags r:id="rId7"/>
            </p:custDataLst>
          </p:nvPr>
        </p:nvSpPr>
        <p:spPr/>
        <p:txBody>
          <a:bodyPr wrap="square">
            <a:normAutofit/>
          </a:bodyPr>
          <a:lstStyle/>
          <a:p>
            <a:fld id="{BE5F26B5-172A-4DC2-B0B7-181CFC56B87C}" type="slidenum">
              <a:rPr lang="zh-CN" altLang="en-US" smtClean="0"/>
            </a:fld>
            <a:endParaRPr lang="zh-CN" altLang="en-US"/>
          </a:p>
        </p:txBody>
      </p:sp>
      <p:cxnSp>
        <p:nvCxnSpPr>
          <p:cNvPr id="11" name="直接连接符 10"/>
          <p:cNvCxnSpPr/>
          <p:nvPr userDrawn="1">
            <p:custDataLst>
              <p:tags r:id="rId8"/>
            </p:custDataLst>
          </p:nvPr>
        </p:nvCxnSpPr>
        <p:spPr>
          <a:xfrm>
            <a:off x="7309357" y="2398322"/>
            <a:ext cx="3941105"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userDrawn="1">
            <p:custDataLst>
              <p:tags r:id="rId9"/>
            </p:custDataLst>
          </p:nvPr>
        </p:nvCxnSpPr>
        <p:spPr>
          <a:xfrm>
            <a:off x="7306976" y="2398322"/>
            <a:ext cx="504825" cy="0"/>
          </a:xfrm>
          <a:prstGeom prst="line">
            <a:avLst/>
          </a:prstGeom>
          <a:ln w="889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showMasterSp="0" userDrawn="1">
  <p:cSld name="节标题">
    <p:spTree>
      <p:nvGrpSpPr>
        <p:cNvPr id="1" name=""/>
        <p:cNvGrpSpPr/>
        <p:nvPr/>
      </p:nvGrpSpPr>
      <p:grpSpPr>
        <a:xfrm>
          <a:off x="0" y="0"/>
          <a:ext cx="0" cy="0"/>
          <a:chOff x="0" y="0"/>
          <a:chExt cx="0" cy="0"/>
        </a:xfrm>
      </p:grpSpPr>
      <p:pic>
        <p:nvPicPr>
          <p:cNvPr id="9" name="图片 8"/>
          <p:cNvPicPr>
            <a:picLocks noChangeAspect="1"/>
          </p:cNvPicPr>
          <p:nvPr userDrawn="1">
            <p:custDataLst>
              <p:tags r:id="rId2"/>
            </p:custDataLst>
          </p:nvPr>
        </p:nvPicPr>
        <p:blipFill rotWithShape="1">
          <a:blip r:embed="rId3"/>
          <a:srcRect l="7812" t="6480" r="7188" b="8519"/>
          <a:stretch>
            <a:fillRect/>
          </a:stretch>
        </p:blipFill>
        <p:spPr>
          <a:xfrm>
            <a:off x="914400" y="514350"/>
            <a:ext cx="10363200" cy="5829300"/>
          </a:xfrm>
          <a:prstGeom prst="rect">
            <a:avLst/>
          </a:prstGeom>
        </p:spPr>
      </p:pic>
      <p:sp>
        <p:nvSpPr>
          <p:cNvPr id="2" name="标题 1"/>
          <p:cNvSpPr>
            <a:spLocks noGrp="1"/>
          </p:cNvSpPr>
          <p:nvPr>
            <p:ph type="title" hasCustomPrompt="1"/>
            <p:custDataLst>
              <p:tags r:id="rId4"/>
            </p:custDataLst>
          </p:nvPr>
        </p:nvSpPr>
        <p:spPr>
          <a:xfrm>
            <a:off x="4914550" y="1866900"/>
            <a:ext cx="5124449" cy="2844800"/>
          </a:xfrm>
          <a:noFill/>
          <a:ln>
            <a:noFill/>
          </a:ln>
        </p:spPr>
        <p:txBody>
          <a:bodyPr vert="horz" wrap="square" lIns="101600" tIns="38100" rIns="63500" bIns="38100" rtlCol="0" anchor="ctr" anchorCtr="0">
            <a:normAutofit/>
          </a:bodyPr>
          <a:lstStyle>
            <a:lvl1pPr marL="0" marR="0" indent="0" algn="l" fontAlgn="auto" hangingPunct="0">
              <a:lnSpc>
                <a:spcPct val="100000"/>
              </a:lnSpc>
              <a:spcBef>
                <a:spcPts val="0"/>
              </a:spcBef>
              <a:spcAft>
                <a:spcPts val="0"/>
              </a:spcAft>
              <a:buClrTx/>
              <a:buSzTx/>
              <a:buFont typeface="Arial" panose="020B0604020202020204" pitchFamily="34" charset="0"/>
              <a:buNone/>
              <a:defRPr kumimoji="0" lang="zh-CN" altLang="en-US" sz="5400" i="0" u="none" strike="noStrike" kern="0" cap="none" spc="0" normalizeH="0" baseline="0" noProof="1" dirty="0">
                <a:ln>
                  <a:noFill/>
                </a:ln>
                <a:solidFill>
                  <a:schemeClr val="lt1"/>
                </a:solidFill>
                <a:effectLst/>
                <a:uFillTx/>
                <a:latin typeface="+mj-ea"/>
                <a:ea typeface="+mj-ea"/>
              </a:defRPr>
            </a:lvl1pPr>
          </a:lstStyle>
          <a:p>
            <a:pPr marL="0" marR="0" lvl="0" fontAlgn="auto" hangingPunct="0">
              <a:spcBef>
                <a:spcPts val="0"/>
              </a:spcBef>
              <a:spcAft>
                <a:spcPts val="0"/>
              </a:spcAft>
              <a:buClrTx/>
              <a:buSzTx/>
              <a:buFontTx/>
            </a:pPr>
            <a:r>
              <a:rPr lang="zh-CN" altLang="en-US" dirty="0"/>
              <a:t>编辑母版标题</a:t>
            </a:r>
            <a:endParaRPr lang="zh-CN" altLang="en-US" dirty="0"/>
          </a:p>
        </p:txBody>
      </p:sp>
      <p:sp>
        <p:nvSpPr>
          <p:cNvPr id="8" name="节编号 3"/>
          <p:cNvSpPr>
            <a:spLocks noGrp="1"/>
          </p:cNvSpPr>
          <p:nvPr>
            <p:ph type="body" sz="quarter" idx="13" hasCustomPrompt="1"/>
            <p:custDataLst>
              <p:tags r:id="rId5"/>
            </p:custDataLst>
          </p:nvPr>
        </p:nvSpPr>
        <p:spPr>
          <a:xfrm>
            <a:off x="1339851" y="1866900"/>
            <a:ext cx="2826422" cy="2844800"/>
          </a:xfrm>
          <a:noFill/>
        </p:spPr>
        <p:txBody>
          <a:bodyPr wrap="square" lIns="0" tIns="0" rIns="0" bIns="0" rtlCol="0" anchor="ctr" anchorCtr="0">
            <a:normAutofit/>
          </a:bodyPr>
          <a:lstStyle>
            <a:lvl1pPr marL="0" indent="0" algn="r">
              <a:lnSpc>
                <a:spcPct val="100000"/>
              </a:lnSpc>
              <a:buFont typeface="Arial" panose="020B0604020202020204" pitchFamily="34" charset="0"/>
              <a:buNone/>
              <a:defRPr lang="zh-CN" altLang="en-US" sz="6600" dirty="0">
                <a:solidFill>
                  <a:schemeClr val="lt1"/>
                </a:solidFill>
                <a:uFillTx/>
                <a:latin typeface="+mj-ea"/>
                <a:ea typeface="+mj-ea"/>
                <a:cs typeface="汉仪屏黑 简" panose="00020600040101010101" charset="-122"/>
              </a:defRPr>
            </a:lvl1pPr>
          </a:lstStyle>
          <a:p>
            <a:pPr marL="0" lvl="0" algn="r"/>
            <a:r>
              <a:rPr lang="zh-CN" altLang="en-US" dirty="0"/>
              <a:t>编号</a:t>
            </a:r>
            <a:endParaRPr lang="zh-CN" altLang="en-US" dirty="0"/>
          </a:p>
        </p:txBody>
      </p:sp>
      <p:sp>
        <p:nvSpPr>
          <p:cNvPr id="4" name="日期占位符 4"/>
          <p:cNvSpPr>
            <a:spLocks noGrp="1"/>
          </p:cNvSpPr>
          <p:nvPr>
            <p:ph type="dt" sz="half" idx="10"/>
            <p:custDataLst>
              <p:tags r:id="rId6"/>
            </p:custDataLst>
          </p:nvPr>
        </p:nvSpPr>
        <p:spPr/>
        <p:txBody>
          <a:bodyPr wrap="square">
            <a:normAutofit/>
          </a:bodyPr>
          <a:lstStyle/>
          <a:p>
            <a:fld id="{5592522B-0F24-4480-B9DD-A9474A6880D6}" type="datetimeFigureOut">
              <a:rPr lang="zh-CN" altLang="en-US" smtClean="0"/>
            </a:fld>
            <a:endParaRPr lang="zh-CN" altLang="en-US"/>
          </a:p>
        </p:txBody>
      </p:sp>
      <p:sp>
        <p:nvSpPr>
          <p:cNvPr id="5" name="页脚占位符 5"/>
          <p:cNvSpPr>
            <a:spLocks noGrp="1"/>
          </p:cNvSpPr>
          <p:nvPr>
            <p:ph type="ftr" sz="quarter" idx="11"/>
            <p:custDataLst>
              <p:tags r:id="rId7"/>
            </p:custDataLst>
          </p:nvPr>
        </p:nvSpPr>
        <p:spPr/>
        <p:txBody>
          <a:bodyPr/>
          <a:lstStyle/>
          <a:p>
            <a:endParaRPr lang="zh-CN" altLang="en-US"/>
          </a:p>
        </p:txBody>
      </p:sp>
      <p:sp>
        <p:nvSpPr>
          <p:cNvPr id="6" name="灯片编号占位符 6"/>
          <p:cNvSpPr>
            <a:spLocks noGrp="1"/>
          </p:cNvSpPr>
          <p:nvPr>
            <p:ph type="sldNum" sz="quarter" idx="12"/>
            <p:custDataLst>
              <p:tags r:id="rId8"/>
            </p:custDataLst>
          </p:nvPr>
        </p:nvSpPr>
        <p:spPr/>
        <p:txBody>
          <a:bodyPr wrap="square">
            <a:normAutofit/>
          </a:bodyPr>
          <a:lstStyle/>
          <a:p>
            <a:fld id="{BE5F26B5-172A-4DC2-B0B7-181CFC56B87C}" type="slidenum">
              <a:rPr lang="zh-CN" altLang="en-US" smtClean="0"/>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94800" y="360000"/>
            <a:ext cx="10800000" cy="720000"/>
          </a:xfrm>
        </p:spPr>
        <p:txBody>
          <a:bodyPr vert="horz" wrap="square" lIns="0" tIns="0" rIns="0" bIns="0" rtlCol="0" anchor="ctr">
            <a:normAutofit/>
          </a:bodyPr>
          <a:lstStyle>
            <a:lvl1pPr>
              <a:defRPr lang="zh-CN" altLang="en-US" dirty="0"/>
            </a:lvl1pPr>
          </a:lstStyle>
          <a:p>
            <a:pPr lvl="0"/>
            <a:r>
              <a:rPr lang="zh-CN" altLang="en-US" dirty="0"/>
              <a:t>单击此处编辑母版标题样式</a:t>
            </a:r>
            <a:endParaRPr lang="zh-CN" altLang="en-US" dirty="0"/>
          </a:p>
        </p:txBody>
      </p:sp>
      <p:sp>
        <p:nvSpPr>
          <p:cNvPr id="3" name="内容占位符 2"/>
          <p:cNvSpPr>
            <a:spLocks noGrp="1"/>
          </p:cNvSpPr>
          <p:nvPr>
            <p:ph sz="half" idx="1"/>
            <p:custDataLst>
              <p:tags r:id="rId3"/>
            </p:custDataLst>
          </p:nvPr>
        </p:nvSpPr>
        <p:spPr>
          <a:xfrm>
            <a:off x="694800" y="1231900"/>
            <a:ext cx="5181600" cy="4945700"/>
          </a:xfrm>
        </p:spPr>
        <p:txBody>
          <a:bodyPr wrap="square">
            <a:normAutofit/>
          </a:bodyPr>
          <a:lstStyle/>
          <a:p>
            <a:pPr lvl="0"/>
            <a:r>
              <a:rPr lang="zh-CN" altLang="en-US" dirty="0"/>
              <a:t>单击此处编辑母版文本样式</a:t>
            </a:r>
            <a:endParaRPr lang="zh-CN" altLang="en-US" dirty="0"/>
          </a:p>
          <a:p>
            <a:pPr lvl="1"/>
            <a:r>
              <a:rPr lang="zh-CN" altLang="en-US" dirty="0">
                <a:sym typeface="+mn-ea"/>
              </a:rPr>
              <a:t>第</a:t>
            </a:r>
            <a:r>
              <a:rPr lang="zh-CN" altLang="en-US" dirty="0"/>
              <a:t>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sp>
        <p:nvSpPr>
          <p:cNvPr id="4" name="内容占位符 3"/>
          <p:cNvSpPr>
            <a:spLocks noGrp="1"/>
          </p:cNvSpPr>
          <p:nvPr>
            <p:ph sz="half" idx="2"/>
            <p:custDataLst>
              <p:tags r:id="rId4"/>
            </p:custDataLst>
          </p:nvPr>
        </p:nvSpPr>
        <p:spPr>
          <a:xfrm>
            <a:off x="6313200" y="1231900"/>
            <a:ext cx="5181600" cy="4945700"/>
          </a:xfrm>
        </p:spPr>
        <p:txBody>
          <a:bodyPr wrap="square">
            <a:normAutofit/>
          </a:bodyPr>
          <a:lstStyle/>
          <a:p>
            <a:pPr lvl="0"/>
            <a:r>
              <a:rPr lang="zh-CN" altLang="en-US" dirty="0"/>
              <a:t>单击此处编辑母版文本样式</a:t>
            </a:r>
            <a:endParaRPr lang="zh-CN" altLang="en-US" dirty="0"/>
          </a:p>
          <a:p>
            <a:pPr lvl="1"/>
            <a:r>
              <a:rPr lang="zh-CN" altLang="en-US" dirty="0">
                <a:sym typeface="+mn-ea"/>
              </a:rPr>
              <a:t>第</a:t>
            </a:r>
            <a:r>
              <a:rPr lang="zh-CN" altLang="en-US" dirty="0"/>
              <a:t>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sp>
        <p:nvSpPr>
          <p:cNvPr id="5" name="日期占位符 4"/>
          <p:cNvSpPr>
            <a:spLocks noGrp="1"/>
          </p:cNvSpPr>
          <p:nvPr>
            <p:ph type="dt" sz="half" idx="10"/>
            <p:custDataLst>
              <p:tags r:id="rId5"/>
            </p:custDataLst>
          </p:nvPr>
        </p:nvSpPr>
        <p:spPr/>
        <p:txBody>
          <a:bodyPr wrap="square">
            <a:normAutofit/>
          </a:bodyPr>
          <a:lstStyle/>
          <a:p>
            <a:fld id="{5592522B-0F24-4480-B9DD-A9474A6880D6}"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wrap="square">
            <a:normAutofit/>
          </a:bodyPr>
          <a:lstStyle/>
          <a:p>
            <a:fld id="{BE5F26B5-172A-4DC2-B0B7-181CFC56B87C}" type="slidenum">
              <a:rPr lang="zh-CN" altLang="en-US" smtClean="0"/>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sp>
        <p:nvSpPr>
          <p:cNvPr id="3" name="文本占位符 2"/>
          <p:cNvSpPr>
            <a:spLocks noGrp="1"/>
          </p:cNvSpPr>
          <p:nvPr>
            <p:ph type="body" idx="1"/>
            <p:custDataLst>
              <p:tags r:id="rId2"/>
            </p:custDataLst>
          </p:nvPr>
        </p:nvSpPr>
        <p:spPr>
          <a:xfrm>
            <a:off x="694800" y="1246687"/>
            <a:ext cx="5157787" cy="540000"/>
          </a:xfrm>
        </p:spPr>
        <p:txBody>
          <a:bodyPr wrap="square" anchor="b">
            <a:normAutofit/>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endParaRPr lang="zh-CN" altLang="en-US" dirty="0"/>
          </a:p>
        </p:txBody>
      </p:sp>
      <p:sp>
        <p:nvSpPr>
          <p:cNvPr id="4" name="内容占位符 3"/>
          <p:cNvSpPr>
            <a:spLocks noGrp="1"/>
          </p:cNvSpPr>
          <p:nvPr>
            <p:ph sz="half" idx="2"/>
            <p:custDataLst>
              <p:tags r:id="rId3"/>
            </p:custDataLst>
          </p:nvPr>
        </p:nvSpPr>
        <p:spPr>
          <a:xfrm>
            <a:off x="694800" y="1892300"/>
            <a:ext cx="5157787" cy="4297363"/>
          </a:xfrm>
        </p:spPr>
        <p:txBody>
          <a:bodyPr wrap="square">
            <a:normAutofit/>
          </a:bodyPr>
          <a:lstStyle>
            <a:lvl1pPr>
              <a:defRPr sz="2200"/>
            </a:lvl1pPr>
          </a:lstStyle>
          <a:p>
            <a:pPr lvl="0"/>
            <a:r>
              <a:rPr lang="zh-CN" altLang="en-US" dirty="0"/>
              <a:t>单击此处编辑母版文本样式</a:t>
            </a:r>
            <a:endParaRPr lang="zh-CN" altLang="en-US" dirty="0"/>
          </a:p>
          <a:p>
            <a:pPr lvl="1"/>
            <a:r>
              <a:rPr lang="zh-CN" altLang="en-US" dirty="0">
                <a:sym typeface="+mn-ea"/>
              </a:rPr>
              <a:t>第</a:t>
            </a:r>
            <a:r>
              <a:rPr lang="zh-CN" altLang="en-US" dirty="0"/>
              <a:t>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sp>
        <p:nvSpPr>
          <p:cNvPr id="5" name="文本占位符 4"/>
          <p:cNvSpPr>
            <a:spLocks noGrp="1"/>
          </p:cNvSpPr>
          <p:nvPr>
            <p:ph type="body" sz="quarter" idx="3"/>
            <p:custDataLst>
              <p:tags r:id="rId4"/>
            </p:custDataLst>
          </p:nvPr>
        </p:nvSpPr>
        <p:spPr>
          <a:xfrm>
            <a:off x="6311612" y="1246687"/>
            <a:ext cx="5183188" cy="540000"/>
          </a:xfrm>
        </p:spPr>
        <p:txBody>
          <a:bodyPr wrap="square" anchor="b">
            <a:normAutofit/>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endParaRPr lang="zh-CN" altLang="en-US" dirty="0"/>
          </a:p>
        </p:txBody>
      </p:sp>
      <p:sp>
        <p:nvSpPr>
          <p:cNvPr id="6" name="内容占位符 5"/>
          <p:cNvSpPr>
            <a:spLocks noGrp="1"/>
          </p:cNvSpPr>
          <p:nvPr>
            <p:ph sz="quarter" idx="4"/>
            <p:custDataLst>
              <p:tags r:id="rId5"/>
            </p:custDataLst>
          </p:nvPr>
        </p:nvSpPr>
        <p:spPr>
          <a:xfrm>
            <a:off x="6311612" y="1892300"/>
            <a:ext cx="5183188" cy="4297363"/>
          </a:xfrm>
        </p:spPr>
        <p:txBody>
          <a:bodyPr wrap="square">
            <a:normAutofit/>
          </a:bodyPr>
          <a:lstStyle>
            <a:lvl1pPr>
              <a:defRPr sz="2200"/>
            </a:lvl1pPr>
          </a:lstStyle>
          <a:p>
            <a:pPr lvl="0"/>
            <a:r>
              <a:rPr lang="zh-CN" altLang="en-US" dirty="0"/>
              <a:t>单击此处编辑母版文本样式</a:t>
            </a:r>
            <a:endParaRPr lang="zh-CN" altLang="en-US" dirty="0"/>
          </a:p>
          <a:p>
            <a:pPr lvl="1"/>
            <a:r>
              <a:rPr lang="zh-CN" altLang="en-US" dirty="0">
                <a:sym typeface="+mn-ea"/>
              </a:rPr>
              <a:t>第</a:t>
            </a:r>
            <a:r>
              <a:rPr lang="zh-CN" altLang="en-US" dirty="0"/>
              <a:t>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sp>
        <p:nvSpPr>
          <p:cNvPr id="10" name="标题 9"/>
          <p:cNvSpPr>
            <a:spLocks noGrp="1"/>
          </p:cNvSpPr>
          <p:nvPr>
            <p:ph type="title"/>
            <p:custDataLst>
              <p:tags r:id="rId6"/>
            </p:custDataLst>
          </p:nvPr>
        </p:nvSpPr>
        <p:spPr>
          <a:xfrm>
            <a:off x="694800" y="360000"/>
            <a:ext cx="10800000" cy="720000"/>
          </a:xfrm>
        </p:spPr>
        <p:txBody>
          <a:bodyPr/>
          <a:lstStyle/>
          <a:p>
            <a:r>
              <a:rPr lang="zh-CN" altLang="en-US"/>
              <a:t>单击此处编辑母版标题样式</a:t>
            </a:r>
            <a:endParaRPr lang="zh-CN" altLang="en-US"/>
          </a:p>
        </p:txBody>
      </p:sp>
      <p:sp>
        <p:nvSpPr>
          <p:cNvPr id="11" name="日期占位符 10"/>
          <p:cNvSpPr>
            <a:spLocks noGrp="1"/>
          </p:cNvSpPr>
          <p:nvPr>
            <p:ph type="dt" sz="half" idx="10"/>
            <p:custDataLst>
              <p:tags r:id="rId7"/>
            </p:custDataLst>
          </p:nvPr>
        </p:nvSpPr>
        <p:spPr/>
        <p:txBody>
          <a:bodyPr/>
          <a:lstStyle/>
          <a:p>
            <a:fld id="{5592522B-0F24-4480-B9DD-A9474A6880D6}" type="datetimeFigureOut">
              <a:rPr lang="zh-CN" altLang="en-US" smtClean="0"/>
            </a:fld>
            <a:endParaRPr lang="zh-CN" altLang="en-US"/>
          </a:p>
        </p:txBody>
      </p:sp>
      <p:sp>
        <p:nvSpPr>
          <p:cNvPr id="12" name="页脚占位符 11"/>
          <p:cNvSpPr>
            <a:spLocks noGrp="1"/>
          </p:cNvSpPr>
          <p:nvPr>
            <p:ph type="ftr" sz="quarter" idx="11"/>
            <p:custDataLst>
              <p:tags r:id="rId8"/>
            </p:custDataLst>
          </p:nvPr>
        </p:nvSpPr>
        <p:spPr/>
        <p:txBody>
          <a:bodyPr/>
          <a:lstStyle/>
          <a:p>
            <a:endParaRPr lang="zh-CN" altLang="en-US" dirty="0"/>
          </a:p>
        </p:txBody>
      </p:sp>
      <p:sp>
        <p:nvSpPr>
          <p:cNvPr id="13" name="灯片编号占位符 12"/>
          <p:cNvSpPr>
            <a:spLocks noGrp="1"/>
          </p:cNvSpPr>
          <p:nvPr>
            <p:ph type="sldNum" sz="quarter" idx="12"/>
            <p:custDataLst>
              <p:tags r:id="rId9"/>
            </p:custDataLst>
          </p:nvPr>
        </p:nvSpPr>
        <p:spPr/>
        <p:txBody>
          <a:bodyPr/>
          <a:lstStyle/>
          <a:p>
            <a:fld id="{BE5F26B5-172A-4DC2-B0B7-181CFC56B87C}" type="slidenum">
              <a:rPr lang="zh-CN" altLang="en-US" smtClean="0"/>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wrap="square">
            <a:normAutofit/>
          </a:bodyPr>
          <a:lstStyle/>
          <a:p>
            <a:fld id="{5592522B-0F24-4480-B9DD-A9474A6880D6}"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wrap="square">
            <a:normAutofit/>
          </a:bodyPr>
          <a:lstStyle/>
          <a:p>
            <a:fld id="{BE5F26B5-172A-4DC2-B0B7-181CFC56B87C}" type="slidenum">
              <a:rPr lang="zh-CN" altLang="en-US" smtClean="0"/>
            </a:fld>
            <a:endParaRPr lang="zh-CN" altLang="en-US"/>
          </a:p>
        </p:txBody>
      </p:sp>
      <p:sp>
        <p:nvSpPr>
          <p:cNvPr id="6" name="标题 5"/>
          <p:cNvSpPr>
            <a:spLocks noGrp="1"/>
          </p:cNvSpPr>
          <p:nvPr>
            <p:ph type="title"/>
            <p:custDataLst>
              <p:tags r:id="rId5"/>
            </p:custDataLst>
          </p:nvPr>
        </p:nvSpPr>
        <p:spPr/>
        <p:txBody>
          <a:bodyPr/>
          <a:lstStyle/>
          <a:p>
            <a:r>
              <a:rPr lang="zh-CN" altLang="en-US"/>
              <a:t>单击此处编辑母版标题样式</a:t>
            </a:r>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wrap="square">
            <a:normAutofit/>
          </a:bodyPr>
          <a:lstStyle/>
          <a:p>
            <a:fld id="{5592522B-0F24-4480-B9DD-A9474A6880D6}" type="datetimeFigureOut">
              <a:rPr lang="zh-CN" altLang="en-US" smtClean="0"/>
            </a:fld>
            <a:endParaRPr lang="zh-CN" altLang="en-US" dirty="0"/>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wrap="square">
            <a:normAutofit/>
          </a:bodyPr>
          <a:lstStyle/>
          <a:p>
            <a:fld id="{BE5F26B5-172A-4DC2-B0B7-181CFC56B87C}"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内容占位符 2"/>
          <p:cNvSpPr>
            <a:spLocks noGrp="1"/>
          </p:cNvSpPr>
          <p:nvPr>
            <p:ph idx="1"/>
            <p:custDataLst>
              <p:tags r:id="rId3"/>
            </p:custDataLst>
          </p:nvPr>
        </p:nvSpPr>
        <p:spPr>
          <a:xfrm>
            <a:off x="608400" y="1490400"/>
            <a:ext cx="10969200" cy="4759200"/>
          </a:xfrm>
        </p:spPr>
        <p:txBody>
          <a:bodyPr vert="horz" lIns="90000" tIns="46800" rIns="90000" bIns="4680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仅内容">
    <p:spTree>
      <p:nvGrpSpPr>
        <p:cNvPr id="1" name=""/>
        <p:cNvGrpSpPr/>
        <p:nvPr/>
      </p:nvGrpSpPr>
      <p:grpSpPr>
        <a:xfrm>
          <a:off x="0" y="0"/>
          <a:ext cx="0" cy="0"/>
          <a:chOff x="0" y="0"/>
          <a:chExt cx="0" cy="0"/>
        </a:xfrm>
      </p:grpSpPr>
      <p:sp>
        <p:nvSpPr>
          <p:cNvPr id="3" name="内容占位符 1"/>
          <p:cNvSpPr>
            <a:spLocks noGrp="1"/>
          </p:cNvSpPr>
          <p:nvPr>
            <p:ph idx="1"/>
            <p:custDataLst>
              <p:tags r:id="rId2"/>
            </p:custDataLst>
          </p:nvPr>
        </p:nvSpPr>
        <p:spPr>
          <a:xfrm>
            <a:off x="695325" y="360000"/>
            <a:ext cx="10801350" cy="5817600"/>
          </a:xfrm>
        </p:spPr>
        <p:txBody>
          <a:bodyPr wrap="square">
            <a:normAutofit/>
          </a:bodyPr>
          <a:lstStyle/>
          <a:p>
            <a:pPr lvl="0"/>
            <a:r>
              <a:rPr lang="zh-CN" altLang="en-US" dirty="0"/>
              <a:t>单击此处编辑母版文本样式</a:t>
            </a:r>
            <a:endParaRPr lang="zh-CN" altLang="en-US" dirty="0"/>
          </a:p>
          <a:p>
            <a:pPr lvl="1"/>
            <a:r>
              <a:rPr lang="zh-CN" altLang="en-US" dirty="0">
                <a:sym typeface="+mn-ea"/>
              </a:rPr>
              <a:t>第</a:t>
            </a:r>
            <a:r>
              <a:rPr lang="zh-CN" altLang="en-US" dirty="0"/>
              <a:t>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sp>
        <p:nvSpPr>
          <p:cNvPr id="4" name="日期占位符 2"/>
          <p:cNvSpPr>
            <a:spLocks noGrp="1"/>
          </p:cNvSpPr>
          <p:nvPr>
            <p:ph type="dt" sz="half" idx="10"/>
            <p:custDataLst>
              <p:tags r:id="rId3"/>
            </p:custDataLst>
          </p:nvPr>
        </p:nvSpPr>
        <p:spPr/>
        <p:txBody>
          <a:bodyPr wrap="square">
            <a:normAutofit/>
          </a:bodyPr>
          <a:lstStyle/>
          <a:p>
            <a:fld id="{5592522B-0F24-4480-B9DD-A9474A6880D6}" type="datetimeFigureOut">
              <a:rPr lang="zh-CN" altLang="en-US" smtClean="0"/>
            </a:fld>
            <a:endParaRPr lang="zh-CN" altLang="en-US"/>
          </a:p>
        </p:txBody>
      </p:sp>
      <p:sp>
        <p:nvSpPr>
          <p:cNvPr id="5" name="页脚占位符 3"/>
          <p:cNvSpPr>
            <a:spLocks noGrp="1"/>
          </p:cNvSpPr>
          <p:nvPr>
            <p:ph type="ftr" sz="quarter" idx="11"/>
            <p:custDataLst>
              <p:tags r:id="rId4"/>
            </p:custDataLst>
          </p:nvPr>
        </p:nvSpPr>
        <p:spPr/>
        <p:txBody>
          <a:bodyPr/>
          <a:lstStyle/>
          <a:p>
            <a:endParaRPr lang="zh-CN" altLang="en-US"/>
          </a:p>
        </p:txBody>
      </p:sp>
      <p:sp>
        <p:nvSpPr>
          <p:cNvPr id="6" name="灯片编号占位符 4"/>
          <p:cNvSpPr>
            <a:spLocks noGrp="1"/>
          </p:cNvSpPr>
          <p:nvPr>
            <p:ph type="sldNum" sz="quarter" idx="12"/>
            <p:custDataLst>
              <p:tags r:id="rId5"/>
            </p:custDataLst>
          </p:nvPr>
        </p:nvSpPr>
        <p:spPr/>
        <p:txBody>
          <a:bodyPr wrap="square">
            <a:normAutofit/>
          </a:bodyPr>
          <a:lstStyle/>
          <a:p>
            <a:fld id="{BE5F26B5-172A-4DC2-B0B7-181CFC56B87C}" type="slidenum">
              <a:rPr lang="zh-CN" altLang="en-US" smtClean="0"/>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标题和副标题">
    <p:spTree>
      <p:nvGrpSpPr>
        <p:cNvPr id="1" name=""/>
        <p:cNvGrpSpPr/>
        <p:nvPr/>
      </p:nvGrpSpPr>
      <p:grpSpPr>
        <a:xfrm>
          <a:off x="0" y="0"/>
          <a:ext cx="0" cy="0"/>
          <a:chOff x="0" y="0"/>
          <a:chExt cx="0" cy="0"/>
        </a:xfrm>
      </p:grpSpPr>
      <p:sp>
        <p:nvSpPr>
          <p:cNvPr id="3" name="文本占位符 2"/>
          <p:cNvSpPr>
            <a:spLocks noGrp="1"/>
          </p:cNvSpPr>
          <p:nvPr>
            <p:ph type="body" idx="1" hasCustomPrompt="1"/>
            <p:custDataLst>
              <p:tags r:id="rId2"/>
            </p:custDataLst>
          </p:nvPr>
        </p:nvSpPr>
        <p:spPr>
          <a:xfrm>
            <a:off x="695325" y="1231900"/>
            <a:ext cx="10801350" cy="576000"/>
          </a:xfrm>
        </p:spPr>
        <p:txBody>
          <a:bodyPr wrap="square" anchor="t">
            <a:normAutofit/>
          </a:bodyPr>
          <a:lstStyle>
            <a:lvl1pPr marL="0" indent="0">
              <a:buNone/>
              <a:defRPr sz="2400" b="0">
                <a:latin typeface="+mj-ea"/>
                <a:ea typeface="+mj-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zh-CN" altLang="en-US" dirty="0"/>
              <a:t>单击此处编辑副标题</a:t>
            </a:r>
            <a:endParaRPr lang="zh-CN" altLang="en-US" dirty="0"/>
          </a:p>
        </p:txBody>
      </p:sp>
      <p:sp>
        <p:nvSpPr>
          <p:cNvPr id="7" name="日期占位符 3"/>
          <p:cNvSpPr>
            <a:spLocks noGrp="1"/>
          </p:cNvSpPr>
          <p:nvPr>
            <p:ph type="dt" sz="half" idx="10"/>
            <p:custDataLst>
              <p:tags r:id="rId3"/>
            </p:custDataLst>
          </p:nvPr>
        </p:nvSpPr>
        <p:spPr/>
        <p:txBody>
          <a:bodyPr wrap="square">
            <a:normAutofit/>
          </a:bodyPr>
          <a:lstStyle/>
          <a:p>
            <a:fld id="{5592522B-0F24-4480-B9DD-A9474A6880D6}" type="datetimeFigureOut">
              <a:rPr lang="zh-CN" altLang="en-US" smtClean="0"/>
            </a:fld>
            <a:endParaRPr lang="zh-CN" altLang="en-US"/>
          </a:p>
        </p:txBody>
      </p:sp>
      <p:sp>
        <p:nvSpPr>
          <p:cNvPr id="8" name="页脚占位符 4"/>
          <p:cNvSpPr>
            <a:spLocks noGrp="1"/>
          </p:cNvSpPr>
          <p:nvPr>
            <p:ph type="ftr" sz="quarter" idx="11"/>
            <p:custDataLst>
              <p:tags r:id="rId4"/>
            </p:custDataLst>
          </p:nvPr>
        </p:nvSpPr>
        <p:spPr/>
        <p:txBody>
          <a:bodyPr/>
          <a:lstStyle/>
          <a:p>
            <a:endParaRPr lang="zh-CN" altLang="en-US"/>
          </a:p>
        </p:txBody>
      </p:sp>
      <p:sp>
        <p:nvSpPr>
          <p:cNvPr id="9" name="灯片编号占位符 5"/>
          <p:cNvSpPr>
            <a:spLocks noGrp="1"/>
          </p:cNvSpPr>
          <p:nvPr>
            <p:ph type="sldNum" sz="quarter" idx="12"/>
            <p:custDataLst>
              <p:tags r:id="rId5"/>
            </p:custDataLst>
          </p:nvPr>
        </p:nvSpPr>
        <p:spPr/>
        <p:txBody>
          <a:bodyPr wrap="square">
            <a:normAutofit/>
          </a:bodyPr>
          <a:lstStyle/>
          <a:p>
            <a:fld id="{BE5F26B5-172A-4DC2-B0B7-181CFC56B87C}" type="slidenum">
              <a:rPr lang="zh-CN" altLang="en-US" smtClean="0"/>
            </a:fld>
            <a:endParaRPr lang="zh-CN" altLang="en-US"/>
          </a:p>
        </p:txBody>
      </p:sp>
      <p:sp>
        <p:nvSpPr>
          <p:cNvPr id="4" name="标题 3"/>
          <p:cNvSpPr>
            <a:spLocks noGrp="1"/>
          </p:cNvSpPr>
          <p:nvPr>
            <p:ph type="title"/>
            <p:custDataLst>
              <p:tags r:id="rId6"/>
            </p:custDataLst>
          </p:nvPr>
        </p:nvSpPr>
        <p:spPr/>
        <p:txBody>
          <a:bodyPr/>
          <a:lstStyle/>
          <a:p>
            <a:r>
              <a:rPr lang="zh-CN" altLang="en-US"/>
              <a:t>单击此处编辑母版标题样式</a:t>
            </a:r>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showMasterSp="0" userDrawn="1">
  <p:cSld name="末尾幻灯片">
    <p:spTree>
      <p:nvGrpSpPr>
        <p:cNvPr id="1" name=""/>
        <p:cNvGrpSpPr/>
        <p:nvPr/>
      </p:nvGrpSpPr>
      <p:grpSpPr>
        <a:xfrm>
          <a:off x="0" y="0"/>
          <a:ext cx="0" cy="0"/>
          <a:chOff x="0" y="0"/>
          <a:chExt cx="0" cy="0"/>
        </a:xfrm>
      </p:grpSpPr>
      <p:pic>
        <p:nvPicPr>
          <p:cNvPr id="12" name="图片 11"/>
          <p:cNvPicPr/>
          <p:nvPr userDrawn="1">
            <p:custDataLst>
              <p:tags r:id="rId2"/>
            </p:custDataLst>
          </p:nvPr>
        </p:nvPicPr>
        <p:blipFill>
          <a:blip r:embed="rId3"/>
          <a:stretch>
            <a:fillRect/>
          </a:stretch>
        </p:blipFill>
        <p:spPr>
          <a:xfrm>
            <a:off x="1200" y="0"/>
            <a:ext cx="12189600" cy="6858000"/>
          </a:xfrm>
          <a:prstGeom prst="rect">
            <a:avLst/>
          </a:prstGeom>
        </p:spPr>
      </p:pic>
      <p:sp>
        <p:nvSpPr>
          <p:cNvPr id="2" name="标题 1"/>
          <p:cNvSpPr>
            <a:spLocks noGrp="1"/>
          </p:cNvSpPr>
          <p:nvPr>
            <p:ph type="ctrTitle" hasCustomPrompt="1"/>
            <p:custDataLst>
              <p:tags r:id="rId4"/>
            </p:custDataLst>
          </p:nvPr>
        </p:nvSpPr>
        <p:spPr>
          <a:xfrm>
            <a:off x="695324" y="1231900"/>
            <a:ext cx="6379200" cy="2743200"/>
          </a:xfrm>
        </p:spPr>
        <p:txBody>
          <a:bodyPr wrap="square" anchor="b">
            <a:normAutofit/>
          </a:bodyPr>
          <a:lstStyle>
            <a:lvl1pPr algn="l">
              <a:lnSpc>
                <a:spcPct val="100000"/>
              </a:lnSpc>
              <a:defRPr sz="6000">
                <a:solidFill>
                  <a:schemeClr val="tx1">
                    <a:lumMod val="85000"/>
                    <a:lumOff val="15000"/>
                  </a:schemeClr>
                </a:solidFill>
                <a:latin typeface="+mj-ea"/>
                <a:ea typeface="+mj-ea"/>
              </a:defRPr>
            </a:lvl1pPr>
          </a:lstStyle>
          <a:p>
            <a:r>
              <a:rPr lang="zh-CN" altLang="en-US" dirty="0"/>
              <a:t>单击编辑母版标题</a:t>
            </a:r>
            <a:endParaRPr lang="zh-CN" altLang="en-US" dirty="0"/>
          </a:p>
        </p:txBody>
      </p:sp>
      <p:sp>
        <p:nvSpPr>
          <p:cNvPr id="4" name="日期占位符 3"/>
          <p:cNvSpPr>
            <a:spLocks noGrp="1"/>
          </p:cNvSpPr>
          <p:nvPr>
            <p:ph type="dt" sz="half" idx="10"/>
            <p:custDataLst>
              <p:tags r:id="rId5"/>
            </p:custDataLst>
          </p:nvPr>
        </p:nvSpPr>
        <p:spPr/>
        <p:txBody>
          <a:bodyPr wrap="square">
            <a:normAutofit/>
          </a:bodyPr>
          <a:lstStyle/>
          <a:p>
            <a:fld id="{5592522B-0F24-4480-B9DD-A9474A6880D6}" type="datetimeFigureOut">
              <a:rPr lang="zh-CN" altLang="en-US" smtClean="0"/>
            </a:fld>
            <a:endParaRPr lang="zh-CN" altLang="en-US"/>
          </a:p>
        </p:txBody>
      </p:sp>
      <p:sp>
        <p:nvSpPr>
          <p:cNvPr id="5" name="页脚占位符 4"/>
          <p:cNvSpPr>
            <a:spLocks noGrp="1"/>
          </p:cNvSpPr>
          <p:nvPr>
            <p:ph type="ftr" sz="quarter" idx="11"/>
            <p:custDataLst>
              <p:tags r:id="rId6"/>
            </p:custDataLst>
          </p:nvPr>
        </p:nvSpPr>
        <p:spPr/>
        <p:txBody>
          <a:bodyPr/>
          <a:lstStyle/>
          <a:p>
            <a:endParaRPr lang="zh-CN" altLang="en-US"/>
          </a:p>
        </p:txBody>
      </p:sp>
      <p:sp>
        <p:nvSpPr>
          <p:cNvPr id="6" name="灯片编号占位符 5"/>
          <p:cNvSpPr>
            <a:spLocks noGrp="1"/>
          </p:cNvSpPr>
          <p:nvPr>
            <p:ph type="sldNum" sz="quarter" idx="12"/>
            <p:custDataLst>
              <p:tags r:id="rId7"/>
            </p:custDataLst>
          </p:nvPr>
        </p:nvSpPr>
        <p:spPr>
          <a:xfrm>
            <a:off x="8610600" y="6356350"/>
            <a:ext cx="2743200" cy="365125"/>
          </a:xfrm>
        </p:spPr>
        <p:txBody>
          <a:bodyPr wrap="square">
            <a:normAutofit/>
          </a:bodyPr>
          <a:lstStyle/>
          <a:p>
            <a:fld id="{BE5F26B5-172A-4DC2-B0B7-181CFC56B87C}" type="slidenum">
              <a:rPr lang="zh-CN" altLang="en-US" smtClean="0"/>
            </a:fld>
            <a:endParaRPr lang="zh-CN" altLang="en-US"/>
          </a:p>
        </p:txBody>
      </p:sp>
      <p:cxnSp>
        <p:nvCxnSpPr>
          <p:cNvPr id="7" name="直接连接符 6"/>
          <p:cNvCxnSpPr/>
          <p:nvPr userDrawn="1">
            <p:custDataLst>
              <p:tags r:id="rId8"/>
            </p:custDataLst>
          </p:nvPr>
        </p:nvCxnSpPr>
        <p:spPr>
          <a:xfrm>
            <a:off x="695325" y="4736777"/>
            <a:ext cx="842208"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1990800" y="3848400"/>
            <a:ext cx="7768800" cy="766800"/>
          </a:xfrm>
        </p:spPr>
        <p:txBody>
          <a:bodyPr lIns="90000" tIns="46800" rIns="90000" bIns="46800" anchor="b" anchorCtr="0">
            <a:normAutofit/>
          </a:bodyPr>
          <a:lstStyle>
            <a:lvl1pPr>
              <a:defRPr sz="4400"/>
            </a:lvl1pPr>
          </a:lstStyle>
          <a:p>
            <a:r>
              <a:rPr lang="zh-CN" altLang="en-US" dirty="0"/>
              <a:t>单击此处编辑标题</a:t>
            </a:r>
            <a:endParaRPr lang="zh-CN" altLang="en-US" dirty="0"/>
          </a:p>
        </p:txBody>
      </p:sp>
      <p:sp>
        <p:nvSpPr>
          <p:cNvPr id="3" name="文本占位符 2"/>
          <p:cNvSpPr>
            <a:spLocks noGrp="1"/>
          </p:cNvSpPr>
          <p:nvPr>
            <p:ph type="body" idx="1" hasCustomPrompt="1"/>
            <p:custDataLst>
              <p:tags r:id="rId3"/>
            </p:custDataLst>
          </p:nvPr>
        </p:nvSpPr>
        <p:spPr>
          <a:xfrm>
            <a:off x="1990800" y="4615200"/>
            <a:ext cx="7768800" cy="867600"/>
          </a:xfrm>
        </p:spPr>
        <p:txBody>
          <a:bodyPr lIns="90000" tIns="46800" rIns="90000" bIns="46800">
            <a:normAutofit/>
          </a:bodyPr>
          <a:lstStyle>
            <a:lvl1pPr marL="0" indent="0">
              <a:buNone/>
              <a:defRPr sz="1800">
                <a:solidFill>
                  <a:schemeClr val="tx1">
                    <a:lumMod val="65000"/>
                    <a:lumOff val="35000"/>
                  </a:schemeClr>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内容占位符 2"/>
          <p:cNvSpPr>
            <a:spLocks noGrp="1"/>
          </p:cNvSpPr>
          <p:nvPr>
            <p:ph sz="half" idx="1"/>
            <p:custDataLst>
              <p:tags r:id="rId3"/>
            </p:custDataLst>
          </p:nvPr>
        </p:nvSpPr>
        <p:spPr>
          <a:xfrm>
            <a:off x="608400" y="1501200"/>
            <a:ext cx="5176800" cy="4748400"/>
          </a:xfrm>
        </p:spPr>
        <p:txBody>
          <a:bodyPr vert="horz" lIns="90000" tIns="46800" rIns="90000" bIns="4680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custDataLst>
              <p:tags r:id="rId4"/>
            </p:custDataLst>
          </p:nvPr>
        </p:nvSpPr>
        <p:spPr>
          <a:xfrm>
            <a:off x="6411600" y="1501200"/>
            <a:ext cx="5176800" cy="4748400"/>
          </a:xfrm>
        </p:spPr>
        <p:txBody>
          <a:bodyPr lIns="90000" tIns="46800" rIns="90000" bIns="4680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文本占位符 2"/>
          <p:cNvSpPr>
            <a:spLocks noGrp="1"/>
          </p:cNvSpPr>
          <p:nvPr>
            <p:ph type="body" idx="1" hasCustomPrompt="1"/>
            <p:custDataLst>
              <p:tags r:id="rId3"/>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08400" y="1854000"/>
            <a:ext cx="5342400" cy="4395600"/>
          </a:xfrm>
        </p:spPr>
        <p:txBody>
          <a:bodyPr vert="horz" lIns="101600" tIns="0" rIns="82550" bIns="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hasCustomPrompt="1"/>
            <p:custDataLst>
              <p:tags r:id="rId5"/>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单击此处编辑文本</a:t>
            </a:r>
            <a:endParaRPr lang="zh-CN" altLang="en-US"/>
          </a:p>
        </p:txBody>
      </p:sp>
      <p:sp>
        <p:nvSpPr>
          <p:cNvPr id="6" name="内容占位符 5"/>
          <p:cNvSpPr>
            <a:spLocks noGrp="1"/>
          </p:cNvSpPr>
          <p:nvPr>
            <p:ph sz="quarter" idx="4"/>
            <p:custDataLst>
              <p:tags r:id="rId6"/>
            </p:custDataLst>
          </p:nvPr>
        </p:nvSpPr>
        <p:spPr>
          <a:xfrm>
            <a:off x="6235750" y="1854000"/>
            <a:ext cx="5342400" cy="4395600"/>
          </a:xfrm>
        </p:spPr>
        <p:txBody>
          <a:bodyPr vert="horz" lIns="101600" tIns="0" rIns="82550" bIns="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2"/>
            </p:custDataLst>
          </p:nvPr>
        </p:nvSpPr>
        <p:spPr>
          <a:xfrm>
            <a:off x="608400" y="1555200"/>
            <a:ext cx="5233077" cy="4608000"/>
          </a:xfrm>
        </p:spPr>
        <p:txBody>
          <a:bodyPr vert="horz" lIns="90000" tIns="46800" rIns="90000" bIns="46800" rtlCol="0">
            <a:normAutofit/>
          </a:bodyPr>
          <a:lstStyle>
            <a:lvl1pPr>
              <a:buNone/>
              <a:defRPr sz="1600"/>
            </a:lvl1pPr>
          </a:lstStyle>
          <a:p>
            <a:pPr lvl="0"/>
            <a:endParaRPr lang="zh-CN" altLang="en-US"/>
          </a:p>
        </p:txBody>
      </p:sp>
      <p:sp>
        <p:nvSpPr>
          <p:cNvPr id="4" name="文本占位符 3"/>
          <p:cNvSpPr>
            <a:spLocks noGrp="1"/>
          </p:cNvSpPr>
          <p:nvPr>
            <p:ph type="body" sz="half" idx="2"/>
            <p:custDataLst>
              <p:tags r:id="rId3"/>
            </p:custDataLst>
          </p:nvPr>
        </p:nvSpPr>
        <p:spPr>
          <a:xfrm>
            <a:off x="6350400" y="1555200"/>
            <a:ext cx="5227200" cy="4608000"/>
          </a:xfrm>
        </p:spPr>
        <p:txBody>
          <a:bodyPr vert="horz" lIns="90000" tIns="46800" rIns="90000" bIns="46800" rtlCol="0">
            <a:normAutofit/>
          </a:bodyPr>
          <a:lstStyle>
            <a:lvl1pPr>
              <a:buNone/>
              <a:defRPr sz="1600"/>
            </a:lvl1pPr>
          </a:lstStyle>
          <a:p>
            <a:pPr lvl="0"/>
            <a:r>
              <a:rPr lang="zh-CN" altLang="en-US" smtClean="0"/>
              <a:t>单击此处编辑母版文本样式</a:t>
            </a:r>
            <a:endParaRPr lang="zh-CN" altLang="en-US"/>
          </a:p>
        </p:txBody>
      </p:sp>
      <p:sp>
        <p:nvSpPr>
          <p:cNvPr id="5" name="日期占位符 4"/>
          <p:cNvSpPr>
            <a:spLocks noGrp="1"/>
          </p:cNvSpPr>
          <p:nvPr>
            <p:ph type="dt" sz="half" idx="10"/>
            <p:custDataLst>
              <p:tags r:id="rId4"/>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5"/>
            </p:custDataLst>
          </p:nvPr>
        </p:nvSpPr>
        <p:spPr/>
        <p:txBody>
          <a:bodyPr/>
          <a:lstStyle/>
          <a:p>
            <a:endParaRPr lang="zh-CN" altLang="en-US" dirty="0"/>
          </a:p>
        </p:txBody>
      </p:sp>
      <p:sp>
        <p:nvSpPr>
          <p:cNvPr id="7" name="灯片编号占位符 6"/>
          <p:cNvSpPr>
            <a:spLocks noGrp="1"/>
          </p:cNvSpPr>
          <p:nvPr>
            <p:ph type="sldNum" sz="quarter" idx="12"/>
            <p:custDataLst>
              <p:tags r:id="rId6"/>
            </p:custDataLst>
          </p:nvPr>
        </p:nvSpPr>
        <p:spPr/>
        <p:txBody>
          <a:bodyPr/>
          <a:lstStyle/>
          <a:p>
            <a:fld id="{FABC47A4-756D-490B-A52F-7D9E2C9FC05F}" type="slidenum">
              <a:rPr lang="zh-CN" altLang="en-US" smtClean="0"/>
            </a:fld>
            <a:endParaRPr lang="zh-CN" altLang="en-US"/>
          </a:p>
        </p:txBody>
      </p:sp>
      <p:sp>
        <p:nvSpPr>
          <p:cNvPr id="9" name="标题 8"/>
          <p:cNvSpPr>
            <a:spLocks noGrp="1"/>
          </p:cNvSpPr>
          <p:nvPr>
            <p:ph type="title"/>
            <p:custDataLst>
              <p:tags r:id="rId7"/>
            </p:custDataLst>
          </p:nvPr>
        </p:nvSpPr>
        <p:spPr/>
        <p:txBody>
          <a:bodyPr/>
          <a:p>
            <a:r>
              <a:rPr lang="zh-CN" altLang="en-US"/>
              <a:t>单击此处编辑母版标题样式</a:t>
            </a:r>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2"/>
            </p:custDataLst>
          </p:nvPr>
        </p:nvSpPr>
        <p:spPr>
          <a:xfrm>
            <a:off x="10234800" y="914400"/>
            <a:ext cx="1044000" cy="5029200"/>
          </a:xfrm>
        </p:spPr>
        <p:txBody>
          <a:bodyPr vert="eaVert" lIns="90000" tIns="46800" rIns="90000" bIns="46800" rtlCol="0" anchor="ctr" anchorCtr="0">
            <a:normAutofit/>
          </a:bodyPr>
          <a:lstStyle>
            <a:lvl1pPr>
              <a:buNone/>
              <a:defRPr sz="2800"/>
            </a:lvl1pPr>
          </a:lstStyle>
          <a:p>
            <a:pPr lvl="0"/>
            <a:r>
              <a:rPr lang="zh-CN" altLang="en-US" smtClean="0"/>
              <a:t>单击此处编辑标题</a:t>
            </a:r>
            <a:endParaRPr lang="zh-CN" altLang="en-US"/>
          </a:p>
        </p:txBody>
      </p:sp>
      <p:sp>
        <p:nvSpPr>
          <p:cNvPr id="3" name="竖排文字占位符 2"/>
          <p:cNvSpPr>
            <a:spLocks noGrp="1"/>
          </p:cNvSpPr>
          <p:nvPr>
            <p:ph type="body" orient="vert" idx="1"/>
            <p:custDataLst>
              <p:tags r:id="rId3"/>
            </p:custDataLst>
          </p:nvPr>
        </p:nvSpPr>
        <p:spPr>
          <a:xfrm>
            <a:off x="914400" y="914400"/>
            <a:ext cx="9169200" cy="5029200"/>
          </a:xfrm>
        </p:spPr>
        <p:txBody>
          <a:bodyPr vert="eaVert" lIns="46800" tIns="46800" rIns="46800" bIns="46800"/>
          <a:lstStyle>
            <a:lvl1pPr marL="228600" indent="-228600">
              <a:spcAft>
                <a:spcPts val="1000"/>
              </a:spcAft>
              <a:defRPr spc="300"/>
            </a:lvl1pPr>
            <a:lvl2pPr marL="685800" indent="-228600">
              <a:defRPr spc="300"/>
            </a:lvl2pPr>
            <a:lvl3pPr marL="1143000" indent="-228600">
              <a:defRPr spc="300"/>
            </a:lvl3pPr>
            <a:lvl4pPr marL="1600200" indent="-228600">
              <a:defRPr spc="300"/>
            </a:lvl4pPr>
            <a:lvl5pPr marL="2057400" indent="-228600">
              <a:defRPr spc="300"/>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8" Type="http://schemas.openxmlformats.org/officeDocument/2006/relationships/theme" Target="../theme/theme1.xml"/><Relationship Id="rId17" Type="http://schemas.openxmlformats.org/officeDocument/2006/relationships/tags" Target="../tags/tag62.xml"/><Relationship Id="rId16" Type="http://schemas.openxmlformats.org/officeDocument/2006/relationships/tags" Target="../tags/tag61.xml"/><Relationship Id="rId15" Type="http://schemas.openxmlformats.org/officeDocument/2006/relationships/tags" Target="../tags/tag60.xml"/><Relationship Id="rId14" Type="http://schemas.openxmlformats.org/officeDocument/2006/relationships/tags" Target="../tags/tag59.xml"/><Relationship Id="rId13" Type="http://schemas.openxmlformats.org/officeDocument/2006/relationships/tags" Target="../tags/tag58.xml"/><Relationship Id="rId12" Type="http://schemas.openxmlformats.org/officeDocument/2006/relationships/tags" Target="../tags/tag57.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8" Type="http://schemas.openxmlformats.org/officeDocument/2006/relationships/theme" Target="../theme/theme2.xml"/><Relationship Id="rId17" Type="http://schemas.openxmlformats.org/officeDocument/2006/relationships/tags" Target="../tags/tag128.xml"/><Relationship Id="rId16" Type="http://schemas.openxmlformats.org/officeDocument/2006/relationships/tags" Target="../tags/tag127.xml"/><Relationship Id="rId15" Type="http://schemas.openxmlformats.org/officeDocument/2006/relationships/tags" Target="../tags/tag126.xml"/><Relationship Id="rId14" Type="http://schemas.openxmlformats.org/officeDocument/2006/relationships/tags" Target="../tags/tag125.xml"/><Relationship Id="rId13" Type="http://schemas.openxmlformats.org/officeDocument/2006/relationships/tags" Target="../tags/tag124.xml"/><Relationship Id="rId12" Type="http://schemas.openxmlformats.org/officeDocument/2006/relationships/tags" Target="../tags/tag123.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custDataLst>
              <p:tags r:id="rId12"/>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3"/>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14"/>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15"/>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16"/>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defRPr>
            </a:lvl1pPr>
          </a:lstStyle>
          <a:p>
            <a:fld id="{49AE70B2-8BF9-45C0-BB95-33D1B9D3A854}" type="slidenum">
              <a:rPr lang="zh-CN" altLang="en-US" smtClean="0"/>
            </a:fld>
            <a:endParaRPr lang="zh-CN" altLang="en-US" dirty="0"/>
          </a:p>
        </p:txBody>
      </p:sp>
    </p:spTree>
    <p:custDataLst>
      <p:tags r:id="rId17"/>
    </p:custData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fontAlgn="auto" latinLnBrk="0" hangingPunct="1">
        <a:lnSpc>
          <a:spcPct val="100000"/>
        </a:lnSpc>
        <a:spcBef>
          <a:spcPct val="0"/>
        </a:spcBef>
        <a:buNone/>
        <a:defRPr sz="3600" b="0" u="none" strike="noStrike" kern="1200" cap="none" spc="300" normalizeH="0" baseline="0">
          <a:solidFill>
            <a:schemeClr val="tx1">
              <a:lumMod val="85000"/>
              <a:lumOff val="15000"/>
            </a:schemeClr>
          </a:solidFill>
          <a:uFillTx/>
          <a:latin typeface="+mj-lt"/>
          <a:ea typeface="+mj-ea"/>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custDataLst>
              <p:tags r:id="rId12"/>
            </p:custDataLst>
          </p:nvPr>
        </p:nvSpPr>
        <p:spPr>
          <a:xfrm>
            <a:off x="694800" y="360000"/>
            <a:ext cx="10800000" cy="720000"/>
          </a:xfrm>
          <a:prstGeom prst="rect">
            <a:avLst/>
          </a:prstGeom>
        </p:spPr>
        <p:txBody>
          <a:bodyPr vert="horz" wrap="square" lIns="0" tIns="0" rIns="0" bIns="0" rtlCol="0" anchor="b">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3"/>
            </p:custDataLst>
          </p:nvPr>
        </p:nvSpPr>
        <p:spPr>
          <a:xfrm>
            <a:off x="695325" y="1231900"/>
            <a:ext cx="10799475" cy="4945700"/>
          </a:xfrm>
          <a:prstGeom prst="rect">
            <a:avLst/>
          </a:prstGeom>
        </p:spPr>
        <p:txBody>
          <a:bodyPr vert="horz" wrap="square" lIns="0" tIns="0" rIns="0" bIns="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sp>
        <p:nvSpPr>
          <p:cNvPr id="4" name="日期占位符 3"/>
          <p:cNvSpPr>
            <a:spLocks noGrp="1"/>
          </p:cNvSpPr>
          <p:nvPr>
            <p:ph type="dt" sz="half" idx="2"/>
            <p:custDataLst>
              <p:tags r:id="rId14"/>
            </p:custDataLst>
          </p:nvPr>
        </p:nvSpPr>
        <p:spPr>
          <a:xfrm>
            <a:off x="695325" y="6356350"/>
            <a:ext cx="2743200" cy="365125"/>
          </a:xfrm>
          <a:prstGeom prst="rect">
            <a:avLst/>
          </a:prstGeom>
        </p:spPr>
        <p:txBody>
          <a:bodyPr vert="horz" wrap="square" lIns="0" tIns="0" rIns="0" bIns="0" rtlCol="0" anchor="ctr">
            <a:normAutofit/>
          </a:bodyPr>
          <a:lstStyle>
            <a:lvl1pPr algn="l">
              <a:defRPr sz="1200">
                <a:solidFill>
                  <a:schemeClr val="tx1">
                    <a:tint val="75000"/>
                  </a:schemeClr>
                </a:solidFill>
              </a:defRPr>
            </a:lvl1pPr>
          </a:lstStyle>
          <a:p>
            <a:fld id="{5592522B-0F24-4480-B9DD-A9474A6880D6}" type="datetimeFigureOut">
              <a:rPr lang="zh-CN" altLang="en-US" smtClean="0"/>
            </a:fld>
            <a:endParaRPr lang="zh-CN" altLang="en-US"/>
          </a:p>
        </p:txBody>
      </p:sp>
      <p:sp>
        <p:nvSpPr>
          <p:cNvPr id="5" name="页脚占位符 4"/>
          <p:cNvSpPr>
            <a:spLocks noGrp="1"/>
          </p:cNvSpPr>
          <p:nvPr>
            <p:ph type="ftr" sz="quarter" idx="3"/>
            <p:custDataLst>
              <p:tags r:id="rId15"/>
            </p:custDataLst>
          </p:nvPr>
        </p:nvSpPr>
        <p:spPr>
          <a:xfrm>
            <a:off x="4038600" y="6356350"/>
            <a:ext cx="4114800" cy="365125"/>
          </a:xfrm>
          <a:prstGeom prst="rect">
            <a:avLst/>
          </a:prstGeom>
        </p:spPr>
        <p:txBody>
          <a:bodyPr vert="horz" lIns="0" tIns="0" rIns="0" bIns="0" rtlCol="0" anchor="ctr">
            <a:normAutofit/>
          </a:bodyPr>
          <a:lstStyle>
            <a:lvl1pPr algn="ctr">
              <a:defRPr sz="120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16"/>
            </p:custDataLst>
          </p:nvPr>
        </p:nvSpPr>
        <p:spPr>
          <a:xfrm>
            <a:off x="8751600" y="6356350"/>
            <a:ext cx="2743200" cy="365125"/>
          </a:xfrm>
          <a:prstGeom prst="rect">
            <a:avLst/>
          </a:prstGeom>
        </p:spPr>
        <p:txBody>
          <a:bodyPr vert="horz" wrap="square" lIns="0" tIns="0" rIns="0" bIns="0" rtlCol="0" anchor="ctr">
            <a:normAutofit/>
          </a:bodyPr>
          <a:lstStyle>
            <a:lvl1pPr algn="r">
              <a:defRPr sz="1200">
                <a:solidFill>
                  <a:schemeClr val="tx1">
                    <a:tint val="75000"/>
                  </a:schemeClr>
                </a:solidFill>
              </a:defRPr>
            </a:lvl1pPr>
          </a:lstStyle>
          <a:p>
            <a:fld id="{BE5F26B5-172A-4DC2-B0B7-181CFC56B87C}" type="slidenum">
              <a:rPr lang="zh-CN" altLang="en-US" smtClean="0"/>
            </a:fld>
            <a:endParaRPr lang="zh-CN" altLang="en-US"/>
          </a:p>
        </p:txBody>
      </p:sp>
      <p:sp>
        <p:nvSpPr>
          <p:cNvPr id="8" name="KSO_TEMPLATE" hidden="1"/>
          <p:cNvSpPr/>
          <p:nvPr userDrawn="1">
            <p:custDataLst>
              <p:tags r:id="rId17"/>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100000"/>
        </a:lnSpc>
        <a:spcBef>
          <a:spcPct val="0"/>
        </a:spcBef>
        <a:buNone/>
        <a:defRPr sz="4400" b="1" kern="1200">
          <a:solidFill>
            <a:schemeClr val="tx1"/>
          </a:solidFill>
          <a:latin typeface="+mj-lt"/>
          <a:ea typeface="+mj-ea"/>
          <a:cs typeface="+mj-cs"/>
        </a:defRPr>
      </a:lvl1pPr>
    </p:titleStyle>
    <p:bodyStyle>
      <a:lvl1pPr marL="228600" indent="-228600" algn="l" defTabSz="914400" rtl="0" eaLnBrk="1" latinLnBrk="0" hangingPunct="1">
        <a:lnSpc>
          <a:spcPct val="130000"/>
        </a:lnSpc>
        <a:spcBef>
          <a:spcPts val="1000"/>
        </a:spcBef>
        <a:buFont typeface="Arial" panose="020B0604020202020204" pitchFamily="34" charset="0"/>
        <a:buChar char="•"/>
        <a:defRPr sz="2400" kern="1200">
          <a:solidFill>
            <a:schemeClr val="tx1"/>
          </a:solidFill>
          <a:latin typeface="+mn-lt"/>
          <a:ea typeface="+mn-ea"/>
          <a:cs typeface="+mn-cs"/>
        </a:defRPr>
      </a:lvl1pPr>
      <a:lvl2pPr marL="538480" indent="-206375" algn="l" defTabSz="914400" rtl="0" eaLnBrk="1" latinLnBrk="0" hangingPunct="1">
        <a:lnSpc>
          <a:spcPct val="130000"/>
        </a:lnSpc>
        <a:spcBef>
          <a:spcPts val="0"/>
        </a:spcBef>
        <a:buFont typeface="Arial" panose="020B0604020202020204" pitchFamily="34" charset="0"/>
        <a:buChar char="•"/>
        <a:defRPr sz="2000" kern="1200">
          <a:solidFill>
            <a:schemeClr val="tx1">
              <a:lumMod val="65000"/>
              <a:lumOff val="35000"/>
            </a:schemeClr>
          </a:solidFill>
          <a:latin typeface="+mn-lt"/>
          <a:ea typeface="+mn-ea"/>
          <a:cs typeface="+mn-cs"/>
        </a:defRPr>
      </a:lvl2pPr>
      <a:lvl3pPr marL="798830" indent="-161925" algn="l" defTabSz="914400" rtl="0" eaLnBrk="1" latinLnBrk="0" hangingPunct="1">
        <a:lnSpc>
          <a:spcPct val="130000"/>
        </a:lnSpc>
        <a:spcBef>
          <a:spcPts val="0"/>
        </a:spcBef>
        <a:buFont typeface="Arial" panose="020B0604020202020204" pitchFamily="34" charset="0"/>
        <a:buChar char="•"/>
        <a:defRPr sz="1800" kern="1200">
          <a:solidFill>
            <a:schemeClr val="tx1">
              <a:lumMod val="65000"/>
              <a:lumOff val="35000"/>
            </a:schemeClr>
          </a:solidFill>
          <a:latin typeface="+mn-lt"/>
          <a:ea typeface="+mn-ea"/>
          <a:cs typeface="+mn-cs"/>
        </a:defRPr>
      </a:lvl3pPr>
      <a:lvl4pPr marL="1030605" indent="-149225" algn="l" defTabSz="914400" rtl="0" eaLnBrk="1" latinLnBrk="0" hangingPunct="1">
        <a:lnSpc>
          <a:spcPct val="130000"/>
        </a:lnSpc>
        <a:spcBef>
          <a:spcPts val="0"/>
        </a:spcBef>
        <a:buFont typeface="Arial" panose="020B0604020202020204" pitchFamily="34" charset="0"/>
        <a:buChar char="•"/>
        <a:defRPr sz="1600" kern="1200">
          <a:solidFill>
            <a:schemeClr val="tx1">
              <a:lumMod val="65000"/>
              <a:lumOff val="35000"/>
            </a:schemeClr>
          </a:solidFill>
          <a:latin typeface="+mn-lt"/>
          <a:ea typeface="+mn-ea"/>
          <a:cs typeface="+mn-cs"/>
        </a:defRPr>
      </a:lvl4pPr>
      <a:lvl5pPr marL="1235075" indent="-127000" algn="l" defTabSz="914400" rtl="0" eaLnBrk="1" latinLnBrk="0" hangingPunct="1">
        <a:lnSpc>
          <a:spcPct val="130000"/>
        </a:lnSpc>
        <a:spcBef>
          <a:spcPts val="0"/>
        </a:spcBef>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130.xml"/><Relationship Id="rId1" Type="http://schemas.openxmlformats.org/officeDocument/2006/relationships/tags" Target="../tags/tag129.xml"/></Relationships>
</file>

<file path=ppt/slides/_rels/slide10.xml.rels><?xml version="1.0" encoding="UTF-8" standalone="yes"?>
<Relationships xmlns="http://schemas.openxmlformats.org/package/2006/relationships"><Relationship Id="rId9" Type="http://schemas.openxmlformats.org/officeDocument/2006/relationships/tags" Target="../tags/tag217.xml"/><Relationship Id="rId8" Type="http://schemas.openxmlformats.org/officeDocument/2006/relationships/tags" Target="../tags/tag216.xml"/><Relationship Id="rId7" Type="http://schemas.openxmlformats.org/officeDocument/2006/relationships/tags" Target="../tags/tag215.xml"/><Relationship Id="rId6" Type="http://schemas.openxmlformats.org/officeDocument/2006/relationships/tags" Target="../tags/tag214.xml"/><Relationship Id="rId5" Type="http://schemas.openxmlformats.org/officeDocument/2006/relationships/tags" Target="../tags/tag213.xml"/><Relationship Id="rId4" Type="http://schemas.openxmlformats.org/officeDocument/2006/relationships/tags" Target="../tags/tag212.xml"/><Relationship Id="rId3" Type="http://schemas.openxmlformats.org/officeDocument/2006/relationships/tags" Target="../tags/tag211.xml"/><Relationship Id="rId21" Type="http://schemas.openxmlformats.org/officeDocument/2006/relationships/notesSlide" Target="../notesSlides/notesSlide5.xml"/><Relationship Id="rId20" Type="http://schemas.openxmlformats.org/officeDocument/2006/relationships/slideLayout" Target="../slideLayouts/slideLayout18.xml"/><Relationship Id="rId2" Type="http://schemas.openxmlformats.org/officeDocument/2006/relationships/tags" Target="../tags/tag210.xml"/><Relationship Id="rId19" Type="http://schemas.openxmlformats.org/officeDocument/2006/relationships/tags" Target="../tags/tag227.xml"/><Relationship Id="rId18" Type="http://schemas.openxmlformats.org/officeDocument/2006/relationships/tags" Target="../tags/tag226.xml"/><Relationship Id="rId17" Type="http://schemas.openxmlformats.org/officeDocument/2006/relationships/tags" Target="../tags/tag225.xml"/><Relationship Id="rId16" Type="http://schemas.openxmlformats.org/officeDocument/2006/relationships/tags" Target="../tags/tag224.xml"/><Relationship Id="rId15" Type="http://schemas.openxmlformats.org/officeDocument/2006/relationships/tags" Target="../tags/tag223.xml"/><Relationship Id="rId14" Type="http://schemas.openxmlformats.org/officeDocument/2006/relationships/tags" Target="../tags/tag222.xml"/><Relationship Id="rId13" Type="http://schemas.openxmlformats.org/officeDocument/2006/relationships/tags" Target="../tags/tag221.xml"/><Relationship Id="rId12" Type="http://schemas.openxmlformats.org/officeDocument/2006/relationships/tags" Target="../tags/tag220.xml"/><Relationship Id="rId11" Type="http://schemas.openxmlformats.org/officeDocument/2006/relationships/tags" Target="../tags/tag219.xml"/><Relationship Id="rId10" Type="http://schemas.openxmlformats.org/officeDocument/2006/relationships/tags" Target="../tags/tag218.xml"/><Relationship Id="rId1" Type="http://schemas.openxmlformats.org/officeDocument/2006/relationships/tags" Target="../tags/tag209.xml"/></Relationships>
</file>

<file path=ppt/slides/_rels/slide11.xml.rels><?xml version="1.0" encoding="UTF-8" standalone="yes"?>
<Relationships xmlns="http://schemas.openxmlformats.org/package/2006/relationships"><Relationship Id="rId4" Type="http://schemas.openxmlformats.org/officeDocument/2006/relationships/slideLayout" Target="../slideLayouts/slideLayout15.xml"/><Relationship Id="rId3" Type="http://schemas.openxmlformats.org/officeDocument/2006/relationships/tags" Target="../tags/tag230.xml"/><Relationship Id="rId2" Type="http://schemas.openxmlformats.org/officeDocument/2006/relationships/tags" Target="../tags/tag229.xml"/><Relationship Id="rId1" Type="http://schemas.openxmlformats.org/officeDocument/2006/relationships/tags" Target="../tags/tag228.xml"/></Relationships>
</file>

<file path=ppt/slides/_rels/slide12.xml.rels><?xml version="1.0" encoding="UTF-8" standalone="yes"?>
<Relationships xmlns="http://schemas.openxmlformats.org/package/2006/relationships"><Relationship Id="rId9" Type="http://schemas.openxmlformats.org/officeDocument/2006/relationships/tags" Target="../tags/tag238.xml"/><Relationship Id="rId8" Type="http://schemas.openxmlformats.org/officeDocument/2006/relationships/tags" Target="../tags/tag237.xml"/><Relationship Id="rId7" Type="http://schemas.openxmlformats.org/officeDocument/2006/relationships/image" Target="../media/image14.jpeg"/><Relationship Id="rId6" Type="http://schemas.openxmlformats.org/officeDocument/2006/relationships/tags" Target="../tags/tag236.xml"/><Relationship Id="rId5" Type="http://schemas.openxmlformats.org/officeDocument/2006/relationships/tags" Target="../tags/tag235.xml"/><Relationship Id="rId4" Type="http://schemas.openxmlformats.org/officeDocument/2006/relationships/tags" Target="../tags/tag234.xml"/><Relationship Id="rId3" Type="http://schemas.openxmlformats.org/officeDocument/2006/relationships/tags" Target="../tags/tag233.xml"/><Relationship Id="rId2" Type="http://schemas.openxmlformats.org/officeDocument/2006/relationships/tags" Target="../tags/tag232.xml"/><Relationship Id="rId19" Type="http://schemas.openxmlformats.org/officeDocument/2006/relationships/notesSlide" Target="../notesSlides/notesSlide6.xml"/><Relationship Id="rId18" Type="http://schemas.openxmlformats.org/officeDocument/2006/relationships/slideLayout" Target="../slideLayouts/slideLayout18.xml"/><Relationship Id="rId17" Type="http://schemas.openxmlformats.org/officeDocument/2006/relationships/tags" Target="../tags/tag244.xml"/><Relationship Id="rId16" Type="http://schemas.openxmlformats.org/officeDocument/2006/relationships/image" Target="../media/image16.jpeg"/><Relationship Id="rId15" Type="http://schemas.openxmlformats.org/officeDocument/2006/relationships/tags" Target="../tags/tag243.xml"/><Relationship Id="rId14" Type="http://schemas.openxmlformats.org/officeDocument/2006/relationships/tags" Target="../tags/tag242.xml"/><Relationship Id="rId13" Type="http://schemas.openxmlformats.org/officeDocument/2006/relationships/tags" Target="../tags/tag241.xml"/><Relationship Id="rId12" Type="http://schemas.openxmlformats.org/officeDocument/2006/relationships/image" Target="../media/image15.jpeg"/><Relationship Id="rId11" Type="http://schemas.openxmlformats.org/officeDocument/2006/relationships/tags" Target="../tags/tag240.xml"/><Relationship Id="rId10" Type="http://schemas.openxmlformats.org/officeDocument/2006/relationships/tags" Target="../tags/tag239.xml"/><Relationship Id="rId1" Type="http://schemas.openxmlformats.org/officeDocument/2006/relationships/tags" Target="../tags/tag231.xml"/></Relationships>
</file>

<file path=ppt/slides/_rels/slide13.xml.rels><?xml version="1.0" encoding="UTF-8" standalone="yes"?>
<Relationships xmlns="http://schemas.openxmlformats.org/package/2006/relationships"><Relationship Id="rId9" Type="http://schemas.openxmlformats.org/officeDocument/2006/relationships/tags" Target="../tags/tag252.xml"/><Relationship Id="rId8" Type="http://schemas.openxmlformats.org/officeDocument/2006/relationships/tags" Target="../tags/tag251.xml"/><Relationship Id="rId7" Type="http://schemas.openxmlformats.org/officeDocument/2006/relationships/tags" Target="../tags/tag250.xml"/><Relationship Id="rId6" Type="http://schemas.openxmlformats.org/officeDocument/2006/relationships/tags" Target="../tags/tag249.xml"/><Relationship Id="rId5" Type="http://schemas.openxmlformats.org/officeDocument/2006/relationships/tags" Target="../tags/tag248.xml"/><Relationship Id="rId4" Type="http://schemas.openxmlformats.org/officeDocument/2006/relationships/tags" Target="../tags/tag247.xml"/><Relationship Id="rId3" Type="http://schemas.openxmlformats.org/officeDocument/2006/relationships/image" Target="../media/image17.jpeg"/><Relationship Id="rId2" Type="http://schemas.openxmlformats.org/officeDocument/2006/relationships/tags" Target="../tags/tag246.xml"/><Relationship Id="rId15" Type="http://schemas.openxmlformats.org/officeDocument/2006/relationships/notesSlide" Target="../notesSlides/notesSlide7.xml"/><Relationship Id="rId14" Type="http://schemas.openxmlformats.org/officeDocument/2006/relationships/slideLayout" Target="../slideLayouts/slideLayout18.xml"/><Relationship Id="rId13" Type="http://schemas.openxmlformats.org/officeDocument/2006/relationships/tags" Target="../tags/tag256.xml"/><Relationship Id="rId12" Type="http://schemas.openxmlformats.org/officeDocument/2006/relationships/tags" Target="../tags/tag255.xml"/><Relationship Id="rId11" Type="http://schemas.openxmlformats.org/officeDocument/2006/relationships/tags" Target="../tags/tag254.xml"/><Relationship Id="rId10" Type="http://schemas.openxmlformats.org/officeDocument/2006/relationships/tags" Target="../tags/tag253.xml"/><Relationship Id="rId1" Type="http://schemas.openxmlformats.org/officeDocument/2006/relationships/tags" Target="../tags/tag245.xml"/></Relationships>
</file>

<file path=ppt/slides/_rels/slide14.xml.rels><?xml version="1.0" encoding="UTF-8" standalone="yes"?>
<Relationships xmlns="http://schemas.openxmlformats.org/package/2006/relationships"><Relationship Id="rId9" Type="http://schemas.openxmlformats.org/officeDocument/2006/relationships/tags" Target="../tags/tag263.xml"/><Relationship Id="rId8" Type="http://schemas.openxmlformats.org/officeDocument/2006/relationships/tags" Target="../tags/tag262.xml"/><Relationship Id="rId7" Type="http://schemas.openxmlformats.org/officeDocument/2006/relationships/image" Target="../media/image19.jpeg"/><Relationship Id="rId6" Type="http://schemas.openxmlformats.org/officeDocument/2006/relationships/tags" Target="../tags/tag261.xml"/><Relationship Id="rId5" Type="http://schemas.openxmlformats.org/officeDocument/2006/relationships/tags" Target="../tags/tag260.xml"/><Relationship Id="rId4" Type="http://schemas.openxmlformats.org/officeDocument/2006/relationships/image" Target="../media/image18.jpeg"/><Relationship Id="rId3" Type="http://schemas.openxmlformats.org/officeDocument/2006/relationships/tags" Target="../tags/tag259.xml"/><Relationship Id="rId22" Type="http://schemas.openxmlformats.org/officeDocument/2006/relationships/notesSlide" Target="../notesSlides/notesSlide8.xml"/><Relationship Id="rId21" Type="http://schemas.openxmlformats.org/officeDocument/2006/relationships/slideLayout" Target="../slideLayouts/slideLayout18.xml"/><Relationship Id="rId20" Type="http://schemas.openxmlformats.org/officeDocument/2006/relationships/tags" Target="../tags/tag273.xml"/><Relationship Id="rId2" Type="http://schemas.openxmlformats.org/officeDocument/2006/relationships/tags" Target="../tags/tag258.xml"/><Relationship Id="rId19" Type="http://schemas.openxmlformats.org/officeDocument/2006/relationships/tags" Target="../tags/tag272.xml"/><Relationship Id="rId18" Type="http://schemas.openxmlformats.org/officeDocument/2006/relationships/tags" Target="../tags/tag271.xml"/><Relationship Id="rId17" Type="http://schemas.openxmlformats.org/officeDocument/2006/relationships/tags" Target="../tags/tag270.xml"/><Relationship Id="rId16" Type="http://schemas.openxmlformats.org/officeDocument/2006/relationships/image" Target="../media/image20.jpeg"/><Relationship Id="rId15" Type="http://schemas.openxmlformats.org/officeDocument/2006/relationships/tags" Target="../tags/tag269.xml"/><Relationship Id="rId14" Type="http://schemas.openxmlformats.org/officeDocument/2006/relationships/tags" Target="../tags/tag268.xml"/><Relationship Id="rId13" Type="http://schemas.openxmlformats.org/officeDocument/2006/relationships/tags" Target="../tags/tag267.xml"/><Relationship Id="rId12" Type="http://schemas.openxmlformats.org/officeDocument/2006/relationships/tags" Target="../tags/tag266.xml"/><Relationship Id="rId11" Type="http://schemas.openxmlformats.org/officeDocument/2006/relationships/tags" Target="../tags/tag265.xml"/><Relationship Id="rId10" Type="http://schemas.openxmlformats.org/officeDocument/2006/relationships/tags" Target="../tags/tag264.xml"/><Relationship Id="rId1" Type="http://schemas.openxmlformats.org/officeDocument/2006/relationships/tags" Target="../tags/tag257.xml"/></Relationships>
</file>

<file path=ppt/slides/_rels/slide15.xml.rels><?xml version="1.0" encoding="UTF-8" standalone="yes"?>
<Relationships xmlns="http://schemas.openxmlformats.org/package/2006/relationships"><Relationship Id="rId4" Type="http://schemas.openxmlformats.org/officeDocument/2006/relationships/slideLayout" Target="../slideLayouts/slideLayout15.xml"/><Relationship Id="rId3" Type="http://schemas.openxmlformats.org/officeDocument/2006/relationships/tags" Target="../tags/tag276.xml"/><Relationship Id="rId2" Type="http://schemas.openxmlformats.org/officeDocument/2006/relationships/tags" Target="../tags/tag275.xml"/><Relationship Id="rId1" Type="http://schemas.openxmlformats.org/officeDocument/2006/relationships/tags" Target="../tags/tag274.xml"/></Relationships>
</file>

<file path=ppt/slides/_rels/slide16.xml.rels><?xml version="1.0" encoding="UTF-8" standalone="yes"?>
<Relationships xmlns="http://schemas.openxmlformats.org/package/2006/relationships"><Relationship Id="rId9" Type="http://schemas.openxmlformats.org/officeDocument/2006/relationships/tags" Target="../tags/tag284.xml"/><Relationship Id="rId8" Type="http://schemas.openxmlformats.org/officeDocument/2006/relationships/tags" Target="../tags/tag283.xml"/><Relationship Id="rId7" Type="http://schemas.openxmlformats.org/officeDocument/2006/relationships/tags" Target="../tags/tag282.xml"/><Relationship Id="rId6" Type="http://schemas.openxmlformats.org/officeDocument/2006/relationships/tags" Target="../tags/tag281.xml"/><Relationship Id="rId5" Type="http://schemas.openxmlformats.org/officeDocument/2006/relationships/tags" Target="../tags/tag280.xml"/><Relationship Id="rId4" Type="http://schemas.openxmlformats.org/officeDocument/2006/relationships/tags" Target="../tags/tag279.xml"/><Relationship Id="rId3" Type="http://schemas.openxmlformats.org/officeDocument/2006/relationships/image" Target="../media/image21.jpeg"/><Relationship Id="rId2" Type="http://schemas.openxmlformats.org/officeDocument/2006/relationships/tags" Target="../tags/tag278.xml"/><Relationship Id="rId15" Type="http://schemas.openxmlformats.org/officeDocument/2006/relationships/notesSlide" Target="../notesSlides/notesSlide9.xml"/><Relationship Id="rId14" Type="http://schemas.openxmlformats.org/officeDocument/2006/relationships/slideLayout" Target="../slideLayouts/slideLayout18.xml"/><Relationship Id="rId13" Type="http://schemas.openxmlformats.org/officeDocument/2006/relationships/tags" Target="../tags/tag288.xml"/><Relationship Id="rId12" Type="http://schemas.openxmlformats.org/officeDocument/2006/relationships/tags" Target="../tags/tag287.xml"/><Relationship Id="rId11" Type="http://schemas.openxmlformats.org/officeDocument/2006/relationships/tags" Target="../tags/tag286.xml"/><Relationship Id="rId10" Type="http://schemas.openxmlformats.org/officeDocument/2006/relationships/tags" Target="../tags/tag285.xml"/><Relationship Id="rId1" Type="http://schemas.openxmlformats.org/officeDocument/2006/relationships/tags" Target="../tags/tag277.xml"/></Relationships>
</file>

<file path=ppt/slides/_rels/slide17.xml.rels><?xml version="1.0" encoding="UTF-8" standalone="yes"?>
<Relationships xmlns="http://schemas.openxmlformats.org/package/2006/relationships"><Relationship Id="rId9" Type="http://schemas.openxmlformats.org/officeDocument/2006/relationships/tags" Target="../tags/tag296.xml"/><Relationship Id="rId8" Type="http://schemas.openxmlformats.org/officeDocument/2006/relationships/tags" Target="../tags/tag295.xml"/><Relationship Id="rId7" Type="http://schemas.openxmlformats.org/officeDocument/2006/relationships/tags" Target="../tags/tag294.xml"/><Relationship Id="rId6" Type="http://schemas.openxmlformats.org/officeDocument/2006/relationships/image" Target="../media/image22.jpeg"/><Relationship Id="rId5" Type="http://schemas.openxmlformats.org/officeDocument/2006/relationships/tags" Target="../tags/tag293.xml"/><Relationship Id="rId4" Type="http://schemas.openxmlformats.org/officeDocument/2006/relationships/tags" Target="../tags/tag292.xml"/><Relationship Id="rId3" Type="http://schemas.openxmlformats.org/officeDocument/2006/relationships/tags" Target="../tags/tag291.xml"/><Relationship Id="rId21" Type="http://schemas.openxmlformats.org/officeDocument/2006/relationships/slideLayout" Target="../slideLayouts/slideLayout18.xml"/><Relationship Id="rId20" Type="http://schemas.openxmlformats.org/officeDocument/2006/relationships/tags" Target="../tags/tag305.xml"/><Relationship Id="rId2" Type="http://schemas.openxmlformats.org/officeDocument/2006/relationships/tags" Target="../tags/tag290.xml"/><Relationship Id="rId19" Type="http://schemas.openxmlformats.org/officeDocument/2006/relationships/tags" Target="../tags/tag304.xml"/><Relationship Id="rId18" Type="http://schemas.openxmlformats.org/officeDocument/2006/relationships/tags" Target="../tags/tag303.xml"/><Relationship Id="rId17" Type="http://schemas.openxmlformats.org/officeDocument/2006/relationships/tags" Target="../tags/tag302.xml"/><Relationship Id="rId16" Type="http://schemas.openxmlformats.org/officeDocument/2006/relationships/image" Target="../media/image24.jpeg"/><Relationship Id="rId15" Type="http://schemas.openxmlformats.org/officeDocument/2006/relationships/tags" Target="../tags/tag301.xml"/><Relationship Id="rId14" Type="http://schemas.openxmlformats.org/officeDocument/2006/relationships/tags" Target="../tags/tag300.xml"/><Relationship Id="rId13" Type="http://schemas.openxmlformats.org/officeDocument/2006/relationships/tags" Target="../tags/tag299.xml"/><Relationship Id="rId12" Type="http://schemas.openxmlformats.org/officeDocument/2006/relationships/tags" Target="../tags/tag298.xml"/><Relationship Id="rId11" Type="http://schemas.openxmlformats.org/officeDocument/2006/relationships/image" Target="../media/image23.jpeg"/><Relationship Id="rId10" Type="http://schemas.openxmlformats.org/officeDocument/2006/relationships/tags" Target="../tags/tag297.xml"/><Relationship Id="rId1" Type="http://schemas.openxmlformats.org/officeDocument/2006/relationships/tags" Target="../tags/tag289.xml"/></Relationships>
</file>

<file path=ppt/slides/_rels/slide18.xml.rels><?xml version="1.0" encoding="UTF-8" standalone="yes"?>
<Relationships xmlns="http://schemas.openxmlformats.org/package/2006/relationships"><Relationship Id="rId9" Type="http://schemas.openxmlformats.org/officeDocument/2006/relationships/tags" Target="../tags/tag314.xml"/><Relationship Id="rId8" Type="http://schemas.openxmlformats.org/officeDocument/2006/relationships/tags" Target="../tags/tag313.xml"/><Relationship Id="rId7" Type="http://schemas.openxmlformats.org/officeDocument/2006/relationships/tags" Target="../tags/tag312.xml"/><Relationship Id="rId6" Type="http://schemas.openxmlformats.org/officeDocument/2006/relationships/tags" Target="../tags/tag311.xml"/><Relationship Id="rId5" Type="http://schemas.openxmlformats.org/officeDocument/2006/relationships/tags" Target="../tags/tag310.xml"/><Relationship Id="rId4" Type="http://schemas.openxmlformats.org/officeDocument/2006/relationships/tags" Target="../tags/tag309.xml"/><Relationship Id="rId3" Type="http://schemas.openxmlformats.org/officeDocument/2006/relationships/tags" Target="../tags/tag308.xml"/><Relationship Id="rId2" Type="http://schemas.openxmlformats.org/officeDocument/2006/relationships/tags" Target="../tags/tag307.xml"/><Relationship Id="rId18" Type="http://schemas.openxmlformats.org/officeDocument/2006/relationships/slideLayout" Target="../slideLayouts/slideLayout18.xml"/><Relationship Id="rId17" Type="http://schemas.openxmlformats.org/officeDocument/2006/relationships/tags" Target="../tags/tag322.xml"/><Relationship Id="rId16" Type="http://schemas.openxmlformats.org/officeDocument/2006/relationships/tags" Target="../tags/tag321.xml"/><Relationship Id="rId15" Type="http://schemas.openxmlformats.org/officeDocument/2006/relationships/tags" Target="../tags/tag320.xml"/><Relationship Id="rId14" Type="http://schemas.openxmlformats.org/officeDocument/2006/relationships/tags" Target="../tags/tag319.xml"/><Relationship Id="rId13" Type="http://schemas.openxmlformats.org/officeDocument/2006/relationships/tags" Target="../tags/tag318.xml"/><Relationship Id="rId12" Type="http://schemas.openxmlformats.org/officeDocument/2006/relationships/tags" Target="../tags/tag317.xml"/><Relationship Id="rId11" Type="http://schemas.openxmlformats.org/officeDocument/2006/relationships/tags" Target="../tags/tag316.xml"/><Relationship Id="rId10" Type="http://schemas.openxmlformats.org/officeDocument/2006/relationships/tags" Target="../tags/tag315.xml"/><Relationship Id="rId1" Type="http://schemas.openxmlformats.org/officeDocument/2006/relationships/tags" Target="../tags/tag306.xml"/></Relationships>
</file>

<file path=ppt/slides/_rels/slide19.xml.rels><?xml version="1.0" encoding="UTF-8" standalone="yes"?>
<Relationships xmlns="http://schemas.openxmlformats.org/package/2006/relationships"><Relationship Id="rId4" Type="http://schemas.openxmlformats.org/officeDocument/2006/relationships/slideLayout" Target="../slideLayouts/slideLayout15.xml"/><Relationship Id="rId3" Type="http://schemas.openxmlformats.org/officeDocument/2006/relationships/tags" Target="../tags/tag325.xml"/><Relationship Id="rId2" Type="http://schemas.openxmlformats.org/officeDocument/2006/relationships/tags" Target="../tags/tag324.xml"/><Relationship Id="rId1" Type="http://schemas.openxmlformats.org/officeDocument/2006/relationships/tags" Target="../tags/tag323.xml"/></Relationships>
</file>

<file path=ppt/slides/_rels/slide2.xml.rels><?xml version="1.0" encoding="UTF-8" standalone="yes"?>
<Relationships xmlns="http://schemas.openxmlformats.org/package/2006/relationships"><Relationship Id="rId9" Type="http://schemas.openxmlformats.org/officeDocument/2006/relationships/tags" Target="../tags/tag139.xml"/><Relationship Id="rId8" Type="http://schemas.openxmlformats.org/officeDocument/2006/relationships/tags" Target="../tags/tag138.xml"/><Relationship Id="rId7" Type="http://schemas.openxmlformats.org/officeDocument/2006/relationships/tags" Target="../tags/tag137.xml"/><Relationship Id="rId6" Type="http://schemas.openxmlformats.org/officeDocument/2006/relationships/tags" Target="../tags/tag136.xml"/><Relationship Id="rId5" Type="http://schemas.openxmlformats.org/officeDocument/2006/relationships/tags" Target="../tags/tag135.xml"/><Relationship Id="rId4" Type="http://schemas.openxmlformats.org/officeDocument/2006/relationships/tags" Target="../tags/tag134.xml"/><Relationship Id="rId3" Type="http://schemas.openxmlformats.org/officeDocument/2006/relationships/tags" Target="../tags/tag133.xml"/><Relationship Id="rId2" Type="http://schemas.openxmlformats.org/officeDocument/2006/relationships/tags" Target="../tags/tag132.xml"/><Relationship Id="rId15" Type="http://schemas.openxmlformats.org/officeDocument/2006/relationships/slideLayout" Target="../slideLayouts/slideLayout14.xml"/><Relationship Id="rId14" Type="http://schemas.openxmlformats.org/officeDocument/2006/relationships/tags" Target="../tags/tag144.xml"/><Relationship Id="rId13" Type="http://schemas.openxmlformats.org/officeDocument/2006/relationships/tags" Target="../tags/tag143.xml"/><Relationship Id="rId12" Type="http://schemas.openxmlformats.org/officeDocument/2006/relationships/tags" Target="../tags/tag142.xml"/><Relationship Id="rId11" Type="http://schemas.openxmlformats.org/officeDocument/2006/relationships/tags" Target="../tags/tag141.xml"/><Relationship Id="rId10" Type="http://schemas.openxmlformats.org/officeDocument/2006/relationships/tags" Target="../tags/tag140.xml"/><Relationship Id="rId1" Type="http://schemas.openxmlformats.org/officeDocument/2006/relationships/tags" Target="../tags/tag131.xml"/></Relationships>
</file>

<file path=ppt/slides/_rels/slide20.xml.rels><?xml version="1.0" encoding="UTF-8" standalone="yes"?>
<Relationships xmlns="http://schemas.openxmlformats.org/package/2006/relationships"><Relationship Id="rId9" Type="http://schemas.openxmlformats.org/officeDocument/2006/relationships/tags" Target="../tags/tag331.xml"/><Relationship Id="rId8" Type="http://schemas.openxmlformats.org/officeDocument/2006/relationships/tags" Target="../tags/tag330.xml"/><Relationship Id="rId7" Type="http://schemas.openxmlformats.org/officeDocument/2006/relationships/image" Target="../media/image27.jpeg"/><Relationship Id="rId6" Type="http://schemas.openxmlformats.org/officeDocument/2006/relationships/tags" Target="../tags/tag329.xml"/><Relationship Id="rId5" Type="http://schemas.openxmlformats.org/officeDocument/2006/relationships/image" Target="../media/image26.jpeg"/><Relationship Id="rId4" Type="http://schemas.openxmlformats.org/officeDocument/2006/relationships/tags" Target="../tags/tag328.xml"/><Relationship Id="rId3" Type="http://schemas.openxmlformats.org/officeDocument/2006/relationships/image" Target="../media/image25.jpeg"/><Relationship Id="rId2" Type="http://schemas.openxmlformats.org/officeDocument/2006/relationships/tags" Target="../tags/tag327.xml"/><Relationship Id="rId19" Type="http://schemas.openxmlformats.org/officeDocument/2006/relationships/notesSlide" Target="../notesSlides/notesSlide10.xml"/><Relationship Id="rId18" Type="http://schemas.openxmlformats.org/officeDocument/2006/relationships/slideLayout" Target="../slideLayouts/slideLayout18.xml"/><Relationship Id="rId17" Type="http://schemas.openxmlformats.org/officeDocument/2006/relationships/tags" Target="../tags/tag339.xml"/><Relationship Id="rId16" Type="http://schemas.openxmlformats.org/officeDocument/2006/relationships/tags" Target="../tags/tag338.xml"/><Relationship Id="rId15" Type="http://schemas.openxmlformats.org/officeDocument/2006/relationships/tags" Target="../tags/tag337.xml"/><Relationship Id="rId14" Type="http://schemas.openxmlformats.org/officeDocument/2006/relationships/tags" Target="../tags/tag336.xml"/><Relationship Id="rId13" Type="http://schemas.openxmlformats.org/officeDocument/2006/relationships/tags" Target="../tags/tag335.xml"/><Relationship Id="rId12" Type="http://schemas.openxmlformats.org/officeDocument/2006/relationships/tags" Target="../tags/tag334.xml"/><Relationship Id="rId11" Type="http://schemas.openxmlformats.org/officeDocument/2006/relationships/tags" Target="../tags/tag333.xml"/><Relationship Id="rId10" Type="http://schemas.openxmlformats.org/officeDocument/2006/relationships/tags" Target="../tags/tag332.xml"/><Relationship Id="rId1" Type="http://schemas.openxmlformats.org/officeDocument/2006/relationships/tags" Target="../tags/tag326.xml"/></Relationships>
</file>

<file path=ppt/slides/_rels/slide21.xml.rels><?xml version="1.0" encoding="UTF-8" standalone="yes"?>
<Relationships xmlns="http://schemas.openxmlformats.org/package/2006/relationships"><Relationship Id="rId9" Type="http://schemas.openxmlformats.org/officeDocument/2006/relationships/tags" Target="../tags/tag347.xml"/><Relationship Id="rId8" Type="http://schemas.openxmlformats.org/officeDocument/2006/relationships/tags" Target="../tags/tag346.xml"/><Relationship Id="rId7" Type="http://schemas.openxmlformats.org/officeDocument/2006/relationships/tags" Target="../tags/tag345.xml"/><Relationship Id="rId6" Type="http://schemas.openxmlformats.org/officeDocument/2006/relationships/tags" Target="../tags/tag344.xml"/><Relationship Id="rId5" Type="http://schemas.openxmlformats.org/officeDocument/2006/relationships/tags" Target="../tags/tag343.xml"/><Relationship Id="rId4" Type="http://schemas.openxmlformats.org/officeDocument/2006/relationships/image" Target="../media/image28.jpeg"/><Relationship Id="rId3" Type="http://schemas.openxmlformats.org/officeDocument/2006/relationships/tags" Target="../tags/tag342.xml"/><Relationship Id="rId2" Type="http://schemas.openxmlformats.org/officeDocument/2006/relationships/tags" Target="../tags/tag341.xml"/><Relationship Id="rId13" Type="http://schemas.openxmlformats.org/officeDocument/2006/relationships/slideLayout" Target="../slideLayouts/slideLayout18.xml"/><Relationship Id="rId12" Type="http://schemas.openxmlformats.org/officeDocument/2006/relationships/tags" Target="../tags/tag350.xml"/><Relationship Id="rId11" Type="http://schemas.openxmlformats.org/officeDocument/2006/relationships/tags" Target="../tags/tag349.xml"/><Relationship Id="rId10" Type="http://schemas.openxmlformats.org/officeDocument/2006/relationships/tags" Target="../tags/tag348.xml"/><Relationship Id="rId1" Type="http://schemas.openxmlformats.org/officeDocument/2006/relationships/tags" Target="../tags/tag340.xml"/></Relationships>
</file>

<file path=ppt/slides/_rels/slide22.xml.rels><?xml version="1.0" encoding="UTF-8" standalone="yes"?>
<Relationships xmlns="http://schemas.openxmlformats.org/package/2006/relationships"><Relationship Id="rId9" Type="http://schemas.openxmlformats.org/officeDocument/2006/relationships/tags" Target="../tags/tag358.xml"/><Relationship Id="rId8" Type="http://schemas.openxmlformats.org/officeDocument/2006/relationships/tags" Target="../tags/tag357.xml"/><Relationship Id="rId7" Type="http://schemas.openxmlformats.org/officeDocument/2006/relationships/tags" Target="../tags/tag356.xml"/><Relationship Id="rId6" Type="http://schemas.openxmlformats.org/officeDocument/2006/relationships/tags" Target="../tags/tag355.xml"/><Relationship Id="rId5" Type="http://schemas.openxmlformats.org/officeDocument/2006/relationships/tags" Target="../tags/tag354.xml"/><Relationship Id="rId4" Type="http://schemas.openxmlformats.org/officeDocument/2006/relationships/tags" Target="../tags/tag353.xml"/><Relationship Id="rId3" Type="http://schemas.openxmlformats.org/officeDocument/2006/relationships/tags" Target="../tags/tag352.xml"/><Relationship Id="rId2" Type="http://schemas.openxmlformats.org/officeDocument/2006/relationships/image" Target="../media/image29.jpeg"/><Relationship Id="rId12" Type="http://schemas.openxmlformats.org/officeDocument/2006/relationships/notesSlide" Target="../notesSlides/notesSlide11.xml"/><Relationship Id="rId11" Type="http://schemas.openxmlformats.org/officeDocument/2006/relationships/slideLayout" Target="../slideLayouts/slideLayout18.xml"/><Relationship Id="rId10" Type="http://schemas.openxmlformats.org/officeDocument/2006/relationships/tags" Target="../tags/tag359.xml"/><Relationship Id="rId1" Type="http://schemas.openxmlformats.org/officeDocument/2006/relationships/tags" Target="../tags/tag351.xml"/></Relationships>
</file>

<file path=ppt/slides/_rels/slide23.xml.rels><?xml version="1.0" encoding="UTF-8" standalone="yes"?>
<Relationships xmlns="http://schemas.openxmlformats.org/package/2006/relationships"><Relationship Id="rId4" Type="http://schemas.openxmlformats.org/officeDocument/2006/relationships/slideLayout" Target="../slideLayouts/slideLayout15.xml"/><Relationship Id="rId3" Type="http://schemas.openxmlformats.org/officeDocument/2006/relationships/tags" Target="../tags/tag362.xml"/><Relationship Id="rId2" Type="http://schemas.openxmlformats.org/officeDocument/2006/relationships/tags" Target="../tags/tag361.xml"/><Relationship Id="rId1" Type="http://schemas.openxmlformats.org/officeDocument/2006/relationships/tags" Target="../tags/tag360.xml"/></Relationships>
</file>

<file path=ppt/slides/_rels/slide24.xml.rels><?xml version="1.0" encoding="UTF-8" standalone="yes"?>
<Relationships xmlns="http://schemas.openxmlformats.org/package/2006/relationships"><Relationship Id="rId9" Type="http://schemas.openxmlformats.org/officeDocument/2006/relationships/tags" Target="../tags/tag371.xml"/><Relationship Id="rId8" Type="http://schemas.openxmlformats.org/officeDocument/2006/relationships/tags" Target="../tags/tag370.xml"/><Relationship Id="rId7" Type="http://schemas.openxmlformats.org/officeDocument/2006/relationships/tags" Target="../tags/tag369.xml"/><Relationship Id="rId6" Type="http://schemas.openxmlformats.org/officeDocument/2006/relationships/tags" Target="../tags/tag368.xml"/><Relationship Id="rId5" Type="http://schemas.openxmlformats.org/officeDocument/2006/relationships/tags" Target="../tags/tag367.xml"/><Relationship Id="rId4" Type="http://schemas.openxmlformats.org/officeDocument/2006/relationships/tags" Target="../tags/tag366.xml"/><Relationship Id="rId3" Type="http://schemas.openxmlformats.org/officeDocument/2006/relationships/tags" Target="../tags/tag365.xml"/><Relationship Id="rId2" Type="http://schemas.openxmlformats.org/officeDocument/2006/relationships/tags" Target="../tags/tag364.xml"/><Relationship Id="rId16" Type="http://schemas.openxmlformats.org/officeDocument/2006/relationships/notesSlide" Target="../notesSlides/notesSlide12.xml"/><Relationship Id="rId15" Type="http://schemas.openxmlformats.org/officeDocument/2006/relationships/slideLayout" Target="../slideLayouts/slideLayout18.xml"/><Relationship Id="rId14" Type="http://schemas.openxmlformats.org/officeDocument/2006/relationships/tags" Target="../tags/tag376.xml"/><Relationship Id="rId13" Type="http://schemas.openxmlformats.org/officeDocument/2006/relationships/tags" Target="../tags/tag375.xml"/><Relationship Id="rId12" Type="http://schemas.openxmlformats.org/officeDocument/2006/relationships/tags" Target="../tags/tag374.xml"/><Relationship Id="rId11" Type="http://schemas.openxmlformats.org/officeDocument/2006/relationships/tags" Target="../tags/tag373.xml"/><Relationship Id="rId10" Type="http://schemas.openxmlformats.org/officeDocument/2006/relationships/tags" Target="../tags/tag372.xml"/><Relationship Id="rId1" Type="http://schemas.openxmlformats.org/officeDocument/2006/relationships/tags" Target="../tags/tag363.xml"/></Relationships>
</file>

<file path=ppt/slides/_rels/slide25.xml.rels><?xml version="1.0" encoding="UTF-8" standalone="yes"?>
<Relationships xmlns="http://schemas.openxmlformats.org/package/2006/relationships"><Relationship Id="rId9" Type="http://schemas.openxmlformats.org/officeDocument/2006/relationships/tags" Target="../tags/tag384.xml"/><Relationship Id="rId8" Type="http://schemas.openxmlformats.org/officeDocument/2006/relationships/tags" Target="../tags/tag383.xml"/><Relationship Id="rId7" Type="http://schemas.openxmlformats.org/officeDocument/2006/relationships/image" Target="../media/image30.jpeg"/><Relationship Id="rId6" Type="http://schemas.openxmlformats.org/officeDocument/2006/relationships/tags" Target="../tags/tag382.xml"/><Relationship Id="rId5" Type="http://schemas.openxmlformats.org/officeDocument/2006/relationships/tags" Target="../tags/tag381.xml"/><Relationship Id="rId4" Type="http://schemas.openxmlformats.org/officeDocument/2006/relationships/tags" Target="../tags/tag380.xml"/><Relationship Id="rId3" Type="http://schemas.openxmlformats.org/officeDocument/2006/relationships/tags" Target="../tags/tag379.xml"/><Relationship Id="rId2" Type="http://schemas.openxmlformats.org/officeDocument/2006/relationships/tags" Target="../tags/tag378.xml"/><Relationship Id="rId16" Type="http://schemas.openxmlformats.org/officeDocument/2006/relationships/notesSlide" Target="../notesSlides/notesSlide13.xml"/><Relationship Id="rId15" Type="http://schemas.openxmlformats.org/officeDocument/2006/relationships/slideLayout" Target="../slideLayouts/slideLayout18.xml"/><Relationship Id="rId14" Type="http://schemas.openxmlformats.org/officeDocument/2006/relationships/tags" Target="../tags/tag387.xml"/><Relationship Id="rId13" Type="http://schemas.openxmlformats.org/officeDocument/2006/relationships/image" Target="../media/image32.jpeg"/><Relationship Id="rId12" Type="http://schemas.openxmlformats.org/officeDocument/2006/relationships/tags" Target="../tags/tag386.xml"/><Relationship Id="rId11" Type="http://schemas.openxmlformats.org/officeDocument/2006/relationships/image" Target="../media/image31.jpeg"/><Relationship Id="rId10" Type="http://schemas.openxmlformats.org/officeDocument/2006/relationships/tags" Target="../tags/tag385.xml"/><Relationship Id="rId1" Type="http://schemas.openxmlformats.org/officeDocument/2006/relationships/tags" Target="../tags/tag377.xml"/></Relationships>
</file>

<file path=ppt/slides/_rels/slide26.xml.rels><?xml version="1.0" encoding="UTF-8" standalone="yes"?>
<Relationships xmlns="http://schemas.openxmlformats.org/package/2006/relationships"><Relationship Id="rId9" Type="http://schemas.openxmlformats.org/officeDocument/2006/relationships/tags" Target="../tags/tag395.xml"/><Relationship Id="rId8" Type="http://schemas.openxmlformats.org/officeDocument/2006/relationships/tags" Target="../tags/tag394.xml"/><Relationship Id="rId7" Type="http://schemas.openxmlformats.org/officeDocument/2006/relationships/tags" Target="../tags/tag393.xml"/><Relationship Id="rId6" Type="http://schemas.openxmlformats.org/officeDocument/2006/relationships/tags" Target="../tags/tag392.xml"/><Relationship Id="rId5" Type="http://schemas.openxmlformats.org/officeDocument/2006/relationships/tags" Target="../tags/tag391.xml"/><Relationship Id="rId4" Type="http://schemas.openxmlformats.org/officeDocument/2006/relationships/tags" Target="../tags/tag390.xml"/><Relationship Id="rId3" Type="http://schemas.openxmlformats.org/officeDocument/2006/relationships/image" Target="../media/image33.jpeg"/><Relationship Id="rId2" Type="http://schemas.openxmlformats.org/officeDocument/2006/relationships/tags" Target="../tags/tag389.xml"/><Relationship Id="rId15" Type="http://schemas.openxmlformats.org/officeDocument/2006/relationships/notesSlide" Target="../notesSlides/notesSlide14.xml"/><Relationship Id="rId14" Type="http://schemas.openxmlformats.org/officeDocument/2006/relationships/slideLayout" Target="../slideLayouts/slideLayout18.xml"/><Relationship Id="rId13" Type="http://schemas.openxmlformats.org/officeDocument/2006/relationships/tags" Target="../tags/tag399.xml"/><Relationship Id="rId12" Type="http://schemas.openxmlformats.org/officeDocument/2006/relationships/tags" Target="../tags/tag398.xml"/><Relationship Id="rId11" Type="http://schemas.openxmlformats.org/officeDocument/2006/relationships/tags" Target="../tags/tag397.xml"/><Relationship Id="rId10" Type="http://schemas.openxmlformats.org/officeDocument/2006/relationships/tags" Target="../tags/tag396.xml"/><Relationship Id="rId1" Type="http://schemas.openxmlformats.org/officeDocument/2006/relationships/tags" Target="../tags/tag388.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tags" Target="../tags/tag401.xml"/><Relationship Id="rId1" Type="http://schemas.openxmlformats.org/officeDocument/2006/relationships/tags" Target="../tags/tag400.xml"/></Relationships>
</file>

<file path=ppt/slides/_rels/slide3.xml.rels><?xml version="1.0" encoding="UTF-8" standalone="yes"?>
<Relationships xmlns="http://schemas.openxmlformats.org/package/2006/relationships"><Relationship Id="rId4" Type="http://schemas.openxmlformats.org/officeDocument/2006/relationships/slideLayout" Target="../slideLayouts/slideLayout15.xml"/><Relationship Id="rId3" Type="http://schemas.openxmlformats.org/officeDocument/2006/relationships/tags" Target="../tags/tag147.xml"/><Relationship Id="rId2" Type="http://schemas.openxmlformats.org/officeDocument/2006/relationships/tags" Target="../tags/tag146.xml"/><Relationship Id="rId1" Type="http://schemas.openxmlformats.org/officeDocument/2006/relationships/tags" Target="../tags/tag145.xml"/></Relationships>
</file>

<file path=ppt/slides/_rels/slide4.xml.rels><?xml version="1.0" encoding="UTF-8" standalone="yes"?>
<Relationships xmlns="http://schemas.openxmlformats.org/package/2006/relationships"><Relationship Id="rId9" Type="http://schemas.openxmlformats.org/officeDocument/2006/relationships/image" Target="../media/image5.jpeg"/><Relationship Id="rId8" Type="http://schemas.openxmlformats.org/officeDocument/2006/relationships/tags" Target="../tags/tag154.xml"/><Relationship Id="rId7" Type="http://schemas.openxmlformats.org/officeDocument/2006/relationships/tags" Target="../tags/tag153.xml"/><Relationship Id="rId6" Type="http://schemas.openxmlformats.org/officeDocument/2006/relationships/tags" Target="../tags/tag152.xml"/><Relationship Id="rId5" Type="http://schemas.openxmlformats.org/officeDocument/2006/relationships/tags" Target="../tags/tag151.xml"/><Relationship Id="rId4" Type="http://schemas.openxmlformats.org/officeDocument/2006/relationships/image" Target="../media/image4.jpeg"/><Relationship Id="rId3" Type="http://schemas.openxmlformats.org/officeDocument/2006/relationships/tags" Target="../tags/tag150.xml"/><Relationship Id="rId2" Type="http://schemas.openxmlformats.org/officeDocument/2006/relationships/tags" Target="../tags/tag149.xml"/><Relationship Id="rId12" Type="http://schemas.openxmlformats.org/officeDocument/2006/relationships/notesSlide" Target="../notesSlides/notesSlide1.xml"/><Relationship Id="rId11" Type="http://schemas.openxmlformats.org/officeDocument/2006/relationships/slideLayout" Target="../slideLayouts/slideLayout18.xml"/><Relationship Id="rId10" Type="http://schemas.openxmlformats.org/officeDocument/2006/relationships/tags" Target="../tags/tag155.xml"/><Relationship Id="rId1" Type="http://schemas.openxmlformats.org/officeDocument/2006/relationships/tags" Target="../tags/tag148.xml"/></Relationships>
</file>

<file path=ppt/slides/_rels/slide5.xml.rels><?xml version="1.0" encoding="UTF-8" standalone="yes"?>
<Relationships xmlns="http://schemas.openxmlformats.org/package/2006/relationships"><Relationship Id="rId9" Type="http://schemas.openxmlformats.org/officeDocument/2006/relationships/tags" Target="../tags/tag163.xml"/><Relationship Id="rId8" Type="http://schemas.openxmlformats.org/officeDocument/2006/relationships/tags" Target="../tags/tag162.xml"/><Relationship Id="rId7" Type="http://schemas.openxmlformats.org/officeDocument/2006/relationships/tags" Target="../tags/tag161.xml"/><Relationship Id="rId6" Type="http://schemas.openxmlformats.org/officeDocument/2006/relationships/tags" Target="../tags/tag160.xml"/><Relationship Id="rId5" Type="http://schemas.openxmlformats.org/officeDocument/2006/relationships/tags" Target="../tags/tag159.xml"/><Relationship Id="rId4" Type="http://schemas.openxmlformats.org/officeDocument/2006/relationships/tags" Target="../tags/tag158.xml"/><Relationship Id="rId3" Type="http://schemas.openxmlformats.org/officeDocument/2006/relationships/image" Target="../media/image6.jpeg"/><Relationship Id="rId2" Type="http://schemas.openxmlformats.org/officeDocument/2006/relationships/tags" Target="../tags/tag157.xml"/><Relationship Id="rId12" Type="http://schemas.openxmlformats.org/officeDocument/2006/relationships/notesSlide" Target="../notesSlides/notesSlide2.xml"/><Relationship Id="rId11" Type="http://schemas.openxmlformats.org/officeDocument/2006/relationships/slideLayout" Target="../slideLayouts/slideLayout18.xml"/><Relationship Id="rId10" Type="http://schemas.openxmlformats.org/officeDocument/2006/relationships/tags" Target="../tags/tag164.xml"/><Relationship Id="rId1" Type="http://schemas.openxmlformats.org/officeDocument/2006/relationships/tags" Target="../tags/tag156.xml"/></Relationships>
</file>

<file path=ppt/slides/_rels/slide6.xml.rels><?xml version="1.0" encoding="UTF-8" standalone="yes"?>
<Relationships xmlns="http://schemas.openxmlformats.org/package/2006/relationships"><Relationship Id="rId9" Type="http://schemas.openxmlformats.org/officeDocument/2006/relationships/tags" Target="../tags/tag170.xml"/><Relationship Id="rId8" Type="http://schemas.openxmlformats.org/officeDocument/2006/relationships/tags" Target="../tags/tag169.xml"/><Relationship Id="rId7" Type="http://schemas.openxmlformats.org/officeDocument/2006/relationships/image" Target="../media/image9.jpeg"/><Relationship Id="rId6" Type="http://schemas.openxmlformats.org/officeDocument/2006/relationships/tags" Target="../tags/tag168.xml"/><Relationship Id="rId5" Type="http://schemas.openxmlformats.org/officeDocument/2006/relationships/image" Target="../media/image8.jpeg"/><Relationship Id="rId4" Type="http://schemas.openxmlformats.org/officeDocument/2006/relationships/tags" Target="../tags/tag167.xml"/><Relationship Id="rId3" Type="http://schemas.openxmlformats.org/officeDocument/2006/relationships/image" Target="../media/image7.jpeg"/><Relationship Id="rId21" Type="http://schemas.openxmlformats.org/officeDocument/2006/relationships/slideLayout" Target="../slideLayouts/slideLayout18.xml"/><Relationship Id="rId20" Type="http://schemas.openxmlformats.org/officeDocument/2006/relationships/tags" Target="../tags/tag181.xml"/><Relationship Id="rId2" Type="http://schemas.openxmlformats.org/officeDocument/2006/relationships/tags" Target="../tags/tag166.xml"/><Relationship Id="rId19" Type="http://schemas.openxmlformats.org/officeDocument/2006/relationships/tags" Target="../tags/tag180.xml"/><Relationship Id="rId18" Type="http://schemas.openxmlformats.org/officeDocument/2006/relationships/tags" Target="../tags/tag179.xml"/><Relationship Id="rId17" Type="http://schemas.openxmlformats.org/officeDocument/2006/relationships/tags" Target="../tags/tag178.xml"/><Relationship Id="rId16" Type="http://schemas.openxmlformats.org/officeDocument/2006/relationships/tags" Target="../tags/tag177.xml"/><Relationship Id="rId15" Type="http://schemas.openxmlformats.org/officeDocument/2006/relationships/tags" Target="../tags/tag176.xml"/><Relationship Id="rId14" Type="http://schemas.openxmlformats.org/officeDocument/2006/relationships/tags" Target="../tags/tag175.xml"/><Relationship Id="rId13" Type="http://schemas.openxmlformats.org/officeDocument/2006/relationships/tags" Target="../tags/tag174.xml"/><Relationship Id="rId12" Type="http://schemas.openxmlformats.org/officeDocument/2006/relationships/tags" Target="../tags/tag173.xml"/><Relationship Id="rId11" Type="http://schemas.openxmlformats.org/officeDocument/2006/relationships/tags" Target="../tags/tag172.xml"/><Relationship Id="rId10" Type="http://schemas.openxmlformats.org/officeDocument/2006/relationships/tags" Target="../tags/tag171.xml"/><Relationship Id="rId1" Type="http://schemas.openxmlformats.org/officeDocument/2006/relationships/tags" Target="../tags/tag165.xml"/></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15.xml"/><Relationship Id="rId3" Type="http://schemas.openxmlformats.org/officeDocument/2006/relationships/tags" Target="../tags/tag184.xml"/><Relationship Id="rId2" Type="http://schemas.openxmlformats.org/officeDocument/2006/relationships/tags" Target="../tags/tag183.xml"/><Relationship Id="rId1" Type="http://schemas.openxmlformats.org/officeDocument/2006/relationships/tags" Target="../tags/tag182.xml"/></Relationships>
</file>

<file path=ppt/slides/_rels/slide8.xml.rels><?xml version="1.0" encoding="UTF-8" standalone="yes"?>
<Relationships xmlns="http://schemas.openxmlformats.org/package/2006/relationships"><Relationship Id="rId9" Type="http://schemas.openxmlformats.org/officeDocument/2006/relationships/tags" Target="../tags/tag192.xml"/><Relationship Id="rId8" Type="http://schemas.openxmlformats.org/officeDocument/2006/relationships/tags" Target="../tags/tag191.xml"/><Relationship Id="rId7" Type="http://schemas.openxmlformats.org/officeDocument/2006/relationships/tags" Target="../tags/tag190.xml"/><Relationship Id="rId6" Type="http://schemas.openxmlformats.org/officeDocument/2006/relationships/tags" Target="../tags/tag189.xml"/><Relationship Id="rId5" Type="http://schemas.openxmlformats.org/officeDocument/2006/relationships/tags" Target="../tags/tag188.xml"/><Relationship Id="rId4" Type="http://schemas.openxmlformats.org/officeDocument/2006/relationships/tags" Target="../tags/tag187.xml"/><Relationship Id="rId3" Type="http://schemas.openxmlformats.org/officeDocument/2006/relationships/tags" Target="../tags/tag186.xml"/><Relationship Id="rId2" Type="http://schemas.openxmlformats.org/officeDocument/2006/relationships/image" Target="../media/image10.jpeg"/><Relationship Id="rId13" Type="http://schemas.openxmlformats.org/officeDocument/2006/relationships/notesSlide" Target="../notesSlides/notesSlide3.xml"/><Relationship Id="rId12" Type="http://schemas.openxmlformats.org/officeDocument/2006/relationships/slideLayout" Target="../slideLayouts/slideLayout18.xml"/><Relationship Id="rId11" Type="http://schemas.openxmlformats.org/officeDocument/2006/relationships/tags" Target="../tags/tag194.xml"/><Relationship Id="rId10" Type="http://schemas.openxmlformats.org/officeDocument/2006/relationships/tags" Target="../tags/tag193.xml"/><Relationship Id="rId1" Type="http://schemas.openxmlformats.org/officeDocument/2006/relationships/tags" Target="../tags/tag185.xml"/></Relationships>
</file>

<file path=ppt/slides/_rels/slide9.xml.rels><?xml version="1.0" encoding="UTF-8" standalone="yes"?>
<Relationships xmlns="http://schemas.openxmlformats.org/package/2006/relationships"><Relationship Id="rId9" Type="http://schemas.openxmlformats.org/officeDocument/2006/relationships/tags" Target="../tags/tag203.xml"/><Relationship Id="rId8" Type="http://schemas.openxmlformats.org/officeDocument/2006/relationships/tags" Target="../tags/tag202.xml"/><Relationship Id="rId7" Type="http://schemas.openxmlformats.org/officeDocument/2006/relationships/tags" Target="../tags/tag201.xml"/><Relationship Id="rId6" Type="http://schemas.openxmlformats.org/officeDocument/2006/relationships/tags" Target="../tags/tag200.xml"/><Relationship Id="rId5" Type="http://schemas.openxmlformats.org/officeDocument/2006/relationships/tags" Target="../tags/tag199.xml"/><Relationship Id="rId4" Type="http://schemas.openxmlformats.org/officeDocument/2006/relationships/tags" Target="../tags/tag198.xml"/><Relationship Id="rId3" Type="http://schemas.openxmlformats.org/officeDocument/2006/relationships/tags" Target="../tags/tag197.xml"/><Relationship Id="rId2" Type="http://schemas.openxmlformats.org/officeDocument/2006/relationships/tags" Target="../tags/tag196.xml"/><Relationship Id="rId19" Type="http://schemas.openxmlformats.org/officeDocument/2006/relationships/notesSlide" Target="../notesSlides/notesSlide4.xml"/><Relationship Id="rId18" Type="http://schemas.openxmlformats.org/officeDocument/2006/relationships/slideLayout" Target="../slideLayouts/slideLayout18.xml"/><Relationship Id="rId17" Type="http://schemas.openxmlformats.org/officeDocument/2006/relationships/tags" Target="../tags/tag208.xml"/><Relationship Id="rId16" Type="http://schemas.openxmlformats.org/officeDocument/2006/relationships/image" Target="../media/image13.jpeg"/><Relationship Id="rId15" Type="http://schemas.openxmlformats.org/officeDocument/2006/relationships/tags" Target="../tags/tag207.xml"/><Relationship Id="rId14" Type="http://schemas.openxmlformats.org/officeDocument/2006/relationships/image" Target="../media/image12.jpeg"/><Relationship Id="rId13" Type="http://schemas.openxmlformats.org/officeDocument/2006/relationships/tags" Target="../tags/tag206.xml"/><Relationship Id="rId12" Type="http://schemas.openxmlformats.org/officeDocument/2006/relationships/image" Target="../media/image11.png"/><Relationship Id="rId11" Type="http://schemas.openxmlformats.org/officeDocument/2006/relationships/tags" Target="../tags/tag205.xml"/><Relationship Id="rId10" Type="http://schemas.openxmlformats.org/officeDocument/2006/relationships/tags" Target="../tags/tag204.xml"/><Relationship Id="rId1" Type="http://schemas.openxmlformats.org/officeDocument/2006/relationships/tags" Target="../tags/tag19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p:cNvSpPr>
            <a:spLocks noGrp="1"/>
          </p:cNvSpPr>
          <p:nvPr>
            <p:ph type="ctrTitle"/>
            <p:custDataLst>
              <p:tags r:id="rId1"/>
            </p:custDataLst>
          </p:nvPr>
        </p:nvSpPr>
        <p:spPr>
          <a:xfrm>
            <a:off x="695325" y="1231900"/>
            <a:ext cx="6378574" cy="2742853"/>
          </a:xfrm>
        </p:spPr>
        <p:txBody>
          <a:bodyPr/>
          <a:lstStyle/>
          <a:p>
            <a:r>
              <a:rPr lang="zh-CN" altLang="en-US" dirty="0"/>
              <a:t>深度学习</a:t>
            </a:r>
            <a:endParaRPr lang="zh-CN" altLang="en-US" dirty="0"/>
          </a:p>
        </p:txBody>
      </p:sp>
    </p:spTree>
    <p:custDataLst>
      <p:tags r:id="rId2"/>
    </p:custDataLst>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标题 19"/>
          <p:cNvSpPr>
            <a:spLocks noGrp="1"/>
          </p:cNvSpPr>
          <p:nvPr>
            <p:ph type="title"/>
            <p:custDataLst>
              <p:tags r:id="rId1"/>
            </p:custDataLst>
          </p:nvPr>
        </p:nvSpPr>
        <p:spPr/>
        <p:txBody>
          <a:bodyPr vert="horz" wrap="square" lIns="0" tIns="0" rIns="0" bIns="0" rtlCol="0" anchor="ctr" anchorCtr="0">
            <a:noAutofit/>
          </a:bodyPr>
          <a:lstStyle/>
          <a:p>
            <a:pPr lvl="0" algn="ctr">
              <a:buClrTx/>
              <a:buSzTx/>
              <a:buFontTx/>
            </a:pPr>
            <a:r>
              <a:rPr lang="zh-CN" altLang="en-US" spc="0">
                <a:latin typeface="+中文标题" charset="0"/>
                <a:sym typeface="+mn-ea"/>
              </a:rPr>
              <a:t>深度学习框架</a:t>
            </a:r>
            <a:endParaRPr lang="zh-CN" altLang="en-US" spc="0">
              <a:latin typeface="+中文标题" charset="0"/>
              <a:sym typeface="+mn-ea"/>
            </a:endParaRPr>
          </a:p>
        </p:txBody>
      </p:sp>
      <p:cxnSp>
        <p:nvCxnSpPr>
          <p:cNvPr id="10" name="直接连接符 9"/>
          <p:cNvCxnSpPr/>
          <p:nvPr>
            <p:custDataLst>
              <p:tags r:id="rId2"/>
            </p:custDataLst>
          </p:nvPr>
        </p:nvCxnSpPr>
        <p:spPr>
          <a:xfrm flipH="1" flipV="1">
            <a:off x="4399563" y="3749054"/>
            <a:ext cx="1911" cy="2393480"/>
          </a:xfrm>
          <a:prstGeom prst="line">
            <a:avLst/>
          </a:prstGeom>
          <a:ln w="25400">
            <a:gradFill>
              <a:gsLst>
                <a:gs pos="17000">
                  <a:schemeClr val="accent1">
                    <a:alpha val="0"/>
                  </a:schemeClr>
                </a:gs>
                <a:gs pos="61000">
                  <a:schemeClr val="accent1"/>
                </a:gs>
              </a:gsLst>
              <a:lin ang="16200000" scaled="1"/>
            </a:gradFill>
          </a:ln>
        </p:spPr>
        <p:style>
          <a:lnRef idx="1">
            <a:schemeClr val="accent1"/>
          </a:lnRef>
          <a:fillRef idx="0">
            <a:schemeClr val="accent1"/>
          </a:fillRef>
          <a:effectRef idx="0">
            <a:schemeClr val="accent1"/>
          </a:effectRef>
          <a:fontRef idx="minor">
            <a:schemeClr val="tx1"/>
          </a:fontRef>
        </p:style>
      </p:cxnSp>
      <p:sp>
        <p:nvSpPr>
          <p:cNvPr id="11" name="五边形 10"/>
          <p:cNvSpPr/>
          <p:nvPr>
            <p:custDataLst>
              <p:tags r:id="rId3"/>
            </p:custDataLst>
          </p:nvPr>
        </p:nvSpPr>
        <p:spPr>
          <a:xfrm>
            <a:off x="770828" y="3720391"/>
            <a:ext cx="10833339" cy="498249"/>
          </a:xfrm>
          <a:prstGeom prst="homePlate">
            <a:avLst/>
          </a:prstGeom>
          <a:solidFill>
            <a:schemeClr val="accent1"/>
          </a:solidFill>
          <a:ln w="19050">
            <a:gradFill>
              <a:gsLst>
                <a:gs pos="20000">
                  <a:schemeClr val="accent1">
                    <a:alpha val="0"/>
                  </a:schemeClr>
                </a:gs>
                <a:gs pos="90000">
                  <a:schemeClr val="accent1"/>
                </a:gs>
              </a:gsLst>
              <a:lin ang="0" scaled="1"/>
            </a:gra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algn="ctr"/>
            <a:endParaRPr lang="zh-CN" altLang="en-US">
              <a:sym typeface="+mn-ea"/>
            </a:endParaRPr>
          </a:p>
        </p:txBody>
      </p:sp>
      <p:cxnSp>
        <p:nvCxnSpPr>
          <p:cNvPr id="18" name="直接箭头连接符 17"/>
          <p:cNvCxnSpPr/>
          <p:nvPr>
            <p:custDataLst>
              <p:tags r:id="rId4"/>
            </p:custDataLst>
          </p:nvPr>
        </p:nvCxnSpPr>
        <p:spPr>
          <a:xfrm>
            <a:off x="770828" y="3969441"/>
            <a:ext cx="10602124" cy="0"/>
          </a:xfrm>
          <a:prstGeom prst="straightConnector1">
            <a:avLst/>
          </a:prstGeom>
          <a:ln>
            <a:solidFill>
              <a:srgbClr val="FFFFFF"/>
            </a:solidFill>
            <a:tailEnd type="triangle"/>
          </a:ln>
        </p:spPr>
        <p:style>
          <a:lnRef idx="1">
            <a:schemeClr val="accent1"/>
          </a:lnRef>
          <a:fillRef idx="0">
            <a:schemeClr val="accent1"/>
          </a:fillRef>
          <a:effectRef idx="0">
            <a:schemeClr val="accent1"/>
          </a:effectRef>
          <a:fontRef idx="minor">
            <a:schemeClr val="tx1"/>
          </a:fontRef>
        </p:style>
      </p:cxnSp>
      <p:sp>
        <p:nvSpPr>
          <p:cNvPr id="21" name="流程图: 延期 20"/>
          <p:cNvSpPr/>
          <p:nvPr>
            <p:custDataLst>
              <p:tags r:id="rId5"/>
            </p:custDataLst>
          </p:nvPr>
        </p:nvSpPr>
        <p:spPr>
          <a:xfrm>
            <a:off x="1423707" y="1779588"/>
            <a:ext cx="476663" cy="509358"/>
          </a:xfrm>
          <a:prstGeom prst="flowChartDelay">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Autofit/>
          </a:bodyPr>
          <a:p>
            <a:pPr algn="ctr">
              <a:spcBef>
                <a:spcPct val="0"/>
              </a:spcBef>
              <a:spcAft>
                <a:spcPct val="0"/>
              </a:spcAft>
            </a:pPr>
            <a:r>
              <a:rPr lang="en-US" altLang="zh-CN" b="1">
                <a:solidFill>
                  <a:srgbClr val="FFFFFF"/>
                </a:solidFill>
                <a:effectLst>
                  <a:outerShdw blurRad="50800" dist="38100" dir="5400000" algn="t" rotWithShape="0">
                    <a:schemeClr val="accent1">
                      <a:lumMod val="75000"/>
                      <a:alpha val="40000"/>
                    </a:schemeClr>
                  </a:outerShdw>
                </a:effectLst>
                <a:latin typeface="+mn-ea"/>
                <a:cs typeface="+mn-ea"/>
                <a:sym typeface="+mn-ea"/>
              </a:rPr>
              <a:t>01</a:t>
            </a:r>
            <a:endParaRPr lang="en-US" altLang="zh-CN" b="1">
              <a:solidFill>
                <a:srgbClr val="FFFFFF"/>
              </a:solidFill>
              <a:effectLst>
                <a:outerShdw blurRad="50800" dist="38100" dir="5400000" algn="t" rotWithShape="0">
                  <a:schemeClr val="accent1">
                    <a:lumMod val="75000"/>
                    <a:alpha val="40000"/>
                  </a:schemeClr>
                </a:outerShdw>
              </a:effectLst>
              <a:latin typeface="+mn-ea"/>
              <a:cs typeface="+mn-ea"/>
              <a:sym typeface="+mn-ea"/>
            </a:endParaRPr>
          </a:p>
        </p:txBody>
      </p:sp>
      <p:sp>
        <p:nvSpPr>
          <p:cNvPr id="22" name="矩形 21"/>
          <p:cNvSpPr/>
          <p:nvPr>
            <p:custDataLst>
              <p:tags r:id="rId6"/>
            </p:custDataLst>
          </p:nvPr>
        </p:nvSpPr>
        <p:spPr>
          <a:xfrm>
            <a:off x="1556831" y="2409537"/>
            <a:ext cx="3892751" cy="1047215"/>
          </a:xfrm>
          <a:prstGeom prst="rect">
            <a:avLst/>
          </a:prstGeom>
          <a:noFill/>
        </p:spPr>
        <p:txBody>
          <a:bodyPr wrap="square" lIns="0" tIns="0" rIns="0" bIns="0" rtlCol="0" anchor="t" anchorCtr="0">
            <a:noAutofit/>
          </a:bodyPr>
          <a:p>
            <a:pPr defTabSz="457200">
              <a:lnSpc>
                <a:spcPct val="150000"/>
              </a:lnSpc>
              <a:spcBef>
                <a:spcPct val="0"/>
              </a:spcBef>
              <a:spcAft>
                <a:spcPct val="0"/>
              </a:spcAft>
            </a:pPr>
            <a:r>
              <a:rPr lang="zh-CN" altLang="en-US" sz="1600">
                <a:solidFill>
                  <a:schemeClr val="tx1">
                    <a:lumMod val="75000"/>
                    <a:lumOff val="25000"/>
                  </a:schemeClr>
                </a:solidFill>
                <a:latin typeface="+mn-ea"/>
                <a:cs typeface="+mn-ea"/>
              </a:rPr>
              <a:t>TensorFlow是谷歌开发的开源深度学习框架，广泛应用于图像识别、语音识别等领域。</a:t>
            </a:r>
            <a:endParaRPr lang="zh-CN" altLang="en-US" sz="1600">
              <a:solidFill>
                <a:schemeClr val="tx1">
                  <a:lumMod val="75000"/>
                  <a:lumOff val="25000"/>
                </a:schemeClr>
              </a:solidFill>
              <a:latin typeface="+mn-ea"/>
              <a:cs typeface="+mn-ea"/>
            </a:endParaRPr>
          </a:p>
        </p:txBody>
      </p:sp>
      <p:sp>
        <p:nvSpPr>
          <p:cNvPr id="23" name="矩形 22"/>
          <p:cNvSpPr/>
          <p:nvPr>
            <p:custDataLst>
              <p:tags r:id="rId7"/>
            </p:custDataLst>
          </p:nvPr>
        </p:nvSpPr>
        <p:spPr>
          <a:xfrm>
            <a:off x="2102702" y="1840099"/>
            <a:ext cx="3346641" cy="386601"/>
          </a:xfrm>
          <a:prstGeom prst="rect">
            <a:avLst/>
          </a:prstGeom>
          <a:noFill/>
        </p:spPr>
        <p:txBody>
          <a:bodyPr wrap="square" lIns="0" tIns="0" rIns="0" bIns="0" rtlCol="0" anchor="ctr" anchorCtr="0">
            <a:noAutofit/>
          </a:bodyPr>
          <a:p>
            <a:pPr>
              <a:spcBef>
                <a:spcPct val="0"/>
              </a:spcBef>
              <a:spcAft>
                <a:spcPct val="0"/>
              </a:spcAft>
            </a:pPr>
            <a:r>
              <a:rPr lang="zh-CN" altLang="en-US" sz="2000" b="1">
                <a:solidFill>
                  <a:schemeClr val="accent1"/>
                </a:solidFill>
                <a:latin typeface="+mn-ea"/>
                <a:cs typeface="+mn-ea"/>
              </a:rPr>
              <a:t>TensorFlow</a:t>
            </a:r>
            <a:endParaRPr lang="zh-CN" altLang="en-US" sz="2000" b="1">
              <a:solidFill>
                <a:schemeClr val="accent1"/>
              </a:solidFill>
              <a:latin typeface="+mn-ea"/>
              <a:cs typeface="+mn-ea"/>
            </a:endParaRPr>
          </a:p>
        </p:txBody>
      </p:sp>
      <p:cxnSp>
        <p:nvCxnSpPr>
          <p:cNvPr id="27" name="直接连接符 26"/>
          <p:cNvCxnSpPr/>
          <p:nvPr>
            <p:custDataLst>
              <p:tags r:id="rId8"/>
            </p:custDataLst>
          </p:nvPr>
        </p:nvCxnSpPr>
        <p:spPr>
          <a:xfrm flipH="1">
            <a:off x="1418612" y="1780225"/>
            <a:ext cx="5096" cy="2393480"/>
          </a:xfrm>
          <a:prstGeom prst="line">
            <a:avLst/>
          </a:prstGeom>
          <a:ln w="25400">
            <a:gradFill>
              <a:gsLst>
                <a:gs pos="17000">
                  <a:schemeClr val="accent1">
                    <a:alpha val="0"/>
                  </a:schemeClr>
                </a:gs>
                <a:gs pos="61000">
                  <a:schemeClr val="accent1"/>
                </a:gs>
              </a:gsLst>
              <a:lin ang="16200000" scaled="1"/>
            </a:gradFill>
          </a:ln>
        </p:spPr>
        <p:style>
          <a:lnRef idx="1">
            <a:schemeClr val="accent1"/>
          </a:lnRef>
          <a:fillRef idx="0">
            <a:schemeClr val="accent1"/>
          </a:fillRef>
          <a:effectRef idx="0">
            <a:schemeClr val="accent1"/>
          </a:effectRef>
          <a:fontRef idx="minor">
            <a:schemeClr val="tx1"/>
          </a:fontRef>
        </p:style>
      </p:cxnSp>
      <p:sp>
        <p:nvSpPr>
          <p:cNvPr id="30" name="椭圆 29"/>
          <p:cNvSpPr/>
          <p:nvPr>
            <p:custDataLst>
              <p:tags r:id="rId9"/>
            </p:custDataLst>
          </p:nvPr>
        </p:nvSpPr>
        <p:spPr>
          <a:xfrm>
            <a:off x="1367018" y="3919758"/>
            <a:ext cx="93888" cy="94984"/>
          </a:xfrm>
          <a:prstGeom prst="ellipse">
            <a:avLst/>
          </a:prstGeom>
          <a:solidFill>
            <a:schemeClr val="accent1">
              <a:lumMod val="40000"/>
              <a:lumOff val="60000"/>
            </a:schemeClr>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p>
            <a:pPr algn="ctr"/>
            <a:endParaRPr lang="zh-CN" altLang="en-US">
              <a:cs typeface="微软雅黑" panose="020B0503020204020204" charset="-122"/>
            </a:endParaRPr>
          </a:p>
        </p:txBody>
      </p:sp>
      <p:sp>
        <p:nvSpPr>
          <p:cNvPr id="31" name="椭圆 30"/>
          <p:cNvSpPr/>
          <p:nvPr>
            <p:custDataLst>
              <p:tags r:id="rId10"/>
            </p:custDataLst>
          </p:nvPr>
        </p:nvSpPr>
        <p:spPr>
          <a:xfrm>
            <a:off x="4356887" y="3919758"/>
            <a:ext cx="93888" cy="94984"/>
          </a:xfrm>
          <a:prstGeom prst="ellipse">
            <a:avLst/>
          </a:prstGeom>
          <a:solidFill>
            <a:schemeClr val="accent1">
              <a:lumMod val="60000"/>
              <a:lumOff val="40000"/>
            </a:schemeClr>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p>
            <a:pPr algn="ctr"/>
            <a:endParaRPr lang="zh-CN" altLang="en-US">
              <a:cs typeface="微软雅黑" panose="020B0503020204020204" charset="-122"/>
            </a:endParaRPr>
          </a:p>
        </p:txBody>
      </p:sp>
      <p:sp>
        <p:nvSpPr>
          <p:cNvPr id="32" name="矩形 31"/>
          <p:cNvSpPr/>
          <p:nvPr>
            <p:custDataLst>
              <p:tags r:id="rId11"/>
            </p:custDataLst>
          </p:nvPr>
        </p:nvSpPr>
        <p:spPr>
          <a:xfrm>
            <a:off x="4547974" y="4379640"/>
            <a:ext cx="3892752" cy="1047215"/>
          </a:xfrm>
          <a:prstGeom prst="rect">
            <a:avLst/>
          </a:prstGeom>
          <a:noFill/>
        </p:spPr>
        <p:txBody>
          <a:bodyPr wrap="square" lIns="0" tIns="0" rIns="0" bIns="0" rtlCol="0" anchor="b" anchorCtr="0">
            <a:noAutofit/>
          </a:bodyPr>
          <a:p>
            <a:pPr defTabSz="457200">
              <a:lnSpc>
                <a:spcPct val="150000"/>
              </a:lnSpc>
              <a:spcBef>
                <a:spcPct val="0"/>
              </a:spcBef>
              <a:spcAft>
                <a:spcPct val="0"/>
              </a:spcAft>
            </a:pPr>
            <a:r>
              <a:rPr lang="zh-CN" altLang="en-US" sz="1600">
                <a:solidFill>
                  <a:schemeClr val="tx1">
                    <a:lumMod val="75000"/>
                    <a:lumOff val="25000"/>
                  </a:schemeClr>
                </a:solidFill>
                <a:latin typeface="+mn-ea"/>
                <a:cs typeface="+mn-ea"/>
              </a:rPr>
              <a:t>PyTorch是Facebook开发的开源深度学习框架，以其简洁的API和动态计算图著称。</a:t>
            </a:r>
            <a:endParaRPr lang="zh-CN" altLang="en-US" sz="1600">
              <a:solidFill>
                <a:schemeClr val="tx1">
                  <a:lumMod val="75000"/>
                  <a:lumOff val="25000"/>
                </a:schemeClr>
              </a:solidFill>
              <a:latin typeface="+mn-ea"/>
              <a:cs typeface="+mn-ea"/>
            </a:endParaRPr>
          </a:p>
        </p:txBody>
      </p:sp>
      <p:sp>
        <p:nvSpPr>
          <p:cNvPr id="33" name="流程图: 延期 32"/>
          <p:cNvSpPr/>
          <p:nvPr>
            <p:custDataLst>
              <p:tags r:id="rId12"/>
            </p:custDataLst>
          </p:nvPr>
        </p:nvSpPr>
        <p:spPr>
          <a:xfrm>
            <a:off x="4412940" y="5633806"/>
            <a:ext cx="476663" cy="509358"/>
          </a:xfrm>
          <a:prstGeom prst="flowChartDelay">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none" lIns="0" tIns="0" rIns="0" bIns="0" numCol="1" spcCol="0" rtlCol="0" fromWordArt="0" anchor="ctr" anchorCtr="0" forceAA="0" compatLnSpc="1">
            <a:noAutofit/>
          </a:bodyPr>
          <a:p>
            <a:pPr lvl="0" algn="ctr">
              <a:spcBef>
                <a:spcPct val="0"/>
              </a:spcBef>
              <a:spcAft>
                <a:spcPct val="0"/>
              </a:spcAft>
              <a:buClrTx/>
              <a:buSzTx/>
              <a:buFontTx/>
            </a:pPr>
            <a:r>
              <a:rPr lang="en-US" altLang="zh-CN" b="1">
                <a:solidFill>
                  <a:srgbClr val="FFFFFF"/>
                </a:solidFill>
                <a:effectLst>
                  <a:outerShdw blurRad="50800" dist="38100" dir="5400000" algn="t" rotWithShape="0">
                    <a:schemeClr val="accent1">
                      <a:lumMod val="75000"/>
                      <a:alpha val="40000"/>
                    </a:schemeClr>
                  </a:outerShdw>
                </a:effectLst>
                <a:latin typeface="+mn-ea"/>
                <a:cs typeface="+mn-ea"/>
                <a:sym typeface="+mn-ea"/>
              </a:rPr>
              <a:t>02</a:t>
            </a:r>
            <a:endParaRPr lang="en-US" altLang="zh-CN" b="1" dirty="0">
              <a:solidFill>
                <a:srgbClr val="FFFFFF"/>
              </a:solidFill>
              <a:effectLst>
                <a:outerShdw blurRad="50800" dist="38100" dir="5400000" algn="t" rotWithShape="0">
                  <a:schemeClr val="accent1">
                    <a:lumMod val="75000"/>
                    <a:alpha val="40000"/>
                  </a:schemeClr>
                </a:outerShdw>
              </a:effectLst>
              <a:latin typeface="+mn-ea"/>
              <a:cs typeface="+mn-ea"/>
              <a:sym typeface="+mn-ea"/>
            </a:endParaRPr>
          </a:p>
        </p:txBody>
      </p:sp>
      <p:sp>
        <p:nvSpPr>
          <p:cNvPr id="34" name="矩形 33"/>
          <p:cNvSpPr/>
          <p:nvPr>
            <p:custDataLst>
              <p:tags r:id="rId13"/>
            </p:custDataLst>
          </p:nvPr>
        </p:nvSpPr>
        <p:spPr>
          <a:xfrm>
            <a:off x="5093208" y="5695590"/>
            <a:ext cx="3347477" cy="386386"/>
          </a:xfrm>
          <a:prstGeom prst="rect">
            <a:avLst/>
          </a:prstGeom>
          <a:noFill/>
        </p:spPr>
        <p:txBody>
          <a:bodyPr wrap="square" lIns="0" tIns="0" rIns="0" bIns="0" rtlCol="0" anchor="ctr" anchorCtr="0">
            <a:noAutofit/>
          </a:bodyPr>
          <a:p>
            <a:pPr>
              <a:spcBef>
                <a:spcPct val="0"/>
              </a:spcBef>
              <a:spcAft>
                <a:spcPct val="0"/>
              </a:spcAft>
            </a:pPr>
            <a:r>
              <a:rPr lang="zh-CN" altLang="en-US" sz="2000" b="1">
                <a:solidFill>
                  <a:schemeClr val="accent1"/>
                </a:solidFill>
                <a:latin typeface="+mn-ea"/>
                <a:cs typeface="+mn-ea"/>
              </a:rPr>
              <a:t>PyTorch</a:t>
            </a:r>
            <a:endParaRPr lang="zh-CN" altLang="en-US" sz="2000" b="1">
              <a:solidFill>
                <a:schemeClr val="accent1"/>
              </a:solidFill>
              <a:latin typeface="+mn-ea"/>
              <a:cs typeface="+mn-ea"/>
            </a:endParaRPr>
          </a:p>
        </p:txBody>
      </p:sp>
      <p:sp>
        <p:nvSpPr>
          <p:cNvPr id="35" name="流程图: 延期 34"/>
          <p:cNvSpPr/>
          <p:nvPr>
            <p:custDataLst>
              <p:tags r:id="rId14"/>
            </p:custDataLst>
          </p:nvPr>
        </p:nvSpPr>
        <p:spPr>
          <a:xfrm>
            <a:off x="7404719" y="1779588"/>
            <a:ext cx="476663" cy="509358"/>
          </a:xfrm>
          <a:prstGeom prst="flowChartDelay">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none" lIns="0" tIns="0" rIns="0" bIns="0" numCol="1" spcCol="0" rtlCol="0" fromWordArt="0" anchor="ctr" anchorCtr="0" forceAA="0" compatLnSpc="1">
            <a:noAutofit/>
          </a:bodyPr>
          <a:p>
            <a:pPr lvl="0" algn="ctr">
              <a:spcBef>
                <a:spcPct val="0"/>
              </a:spcBef>
              <a:spcAft>
                <a:spcPct val="0"/>
              </a:spcAft>
              <a:buClrTx/>
              <a:buSzTx/>
              <a:buFontTx/>
            </a:pPr>
            <a:r>
              <a:rPr lang="en-US" altLang="zh-CN" b="1">
                <a:solidFill>
                  <a:srgbClr val="FFFFFF"/>
                </a:solidFill>
                <a:effectLst>
                  <a:outerShdw blurRad="50800" dist="38100" dir="5400000" algn="t" rotWithShape="0">
                    <a:schemeClr val="accent1">
                      <a:lumMod val="75000"/>
                      <a:alpha val="40000"/>
                    </a:schemeClr>
                  </a:outerShdw>
                </a:effectLst>
                <a:latin typeface="+mn-ea"/>
                <a:cs typeface="+mn-ea"/>
                <a:sym typeface="+mn-ea"/>
              </a:rPr>
              <a:t>03</a:t>
            </a:r>
            <a:endParaRPr lang="en-US" altLang="zh-CN" b="1" dirty="0">
              <a:solidFill>
                <a:srgbClr val="FFFFFF"/>
              </a:solidFill>
              <a:effectLst>
                <a:outerShdw blurRad="50800" dist="38100" dir="5400000" algn="t" rotWithShape="0">
                  <a:schemeClr val="accent1">
                    <a:lumMod val="75000"/>
                    <a:alpha val="40000"/>
                  </a:schemeClr>
                </a:outerShdw>
              </a:effectLst>
              <a:latin typeface="+mn-ea"/>
              <a:cs typeface="+mn-ea"/>
              <a:sym typeface="+mn-ea"/>
            </a:endParaRPr>
          </a:p>
        </p:txBody>
      </p:sp>
      <p:sp>
        <p:nvSpPr>
          <p:cNvPr id="36" name="矩形 35"/>
          <p:cNvSpPr/>
          <p:nvPr>
            <p:custDataLst>
              <p:tags r:id="rId15"/>
            </p:custDataLst>
          </p:nvPr>
        </p:nvSpPr>
        <p:spPr>
          <a:xfrm>
            <a:off x="7537843" y="2409537"/>
            <a:ext cx="3892751" cy="1047215"/>
          </a:xfrm>
          <a:prstGeom prst="rect">
            <a:avLst/>
          </a:prstGeom>
          <a:noFill/>
        </p:spPr>
        <p:txBody>
          <a:bodyPr wrap="square" lIns="0" tIns="0" rIns="0" bIns="0" rtlCol="0" anchor="t" anchorCtr="0">
            <a:noAutofit/>
          </a:bodyPr>
          <a:p>
            <a:pPr defTabSz="457200">
              <a:lnSpc>
                <a:spcPct val="150000"/>
              </a:lnSpc>
              <a:spcBef>
                <a:spcPct val="0"/>
              </a:spcBef>
              <a:spcAft>
                <a:spcPct val="0"/>
              </a:spcAft>
            </a:pPr>
            <a:r>
              <a:rPr lang="zh-CN" altLang="en-US" sz="1600">
                <a:solidFill>
                  <a:schemeClr val="tx1">
                    <a:lumMod val="75000"/>
                    <a:lumOff val="25000"/>
                  </a:schemeClr>
                </a:solidFill>
                <a:latin typeface="+mn-ea"/>
                <a:cs typeface="+mn-ea"/>
              </a:rPr>
              <a:t>Keras是一个高级的神经网络API，运行在TensorFlow和Theano等平台上，适合初学者使用。</a:t>
            </a:r>
            <a:endParaRPr lang="zh-CN" altLang="en-US" sz="1600">
              <a:solidFill>
                <a:schemeClr val="tx1">
                  <a:lumMod val="75000"/>
                  <a:lumOff val="25000"/>
                </a:schemeClr>
              </a:solidFill>
              <a:latin typeface="+mn-ea"/>
              <a:cs typeface="+mn-ea"/>
            </a:endParaRPr>
          </a:p>
        </p:txBody>
      </p:sp>
      <p:sp>
        <p:nvSpPr>
          <p:cNvPr id="37" name="矩形 36"/>
          <p:cNvSpPr/>
          <p:nvPr>
            <p:custDataLst>
              <p:tags r:id="rId16"/>
            </p:custDataLst>
          </p:nvPr>
        </p:nvSpPr>
        <p:spPr>
          <a:xfrm>
            <a:off x="8083714" y="1840099"/>
            <a:ext cx="3347477" cy="386601"/>
          </a:xfrm>
          <a:prstGeom prst="rect">
            <a:avLst/>
          </a:prstGeom>
          <a:noFill/>
        </p:spPr>
        <p:txBody>
          <a:bodyPr wrap="square" lIns="0" tIns="0" rIns="0" bIns="0" rtlCol="0" anchor="ctr" anchorCtr="0">
            <a:noAutofit/>
          </a:bodyPr>
          <a:p>
            <a:pPr>
              <a:spcBef>
                <a:spcPct val="0"/>
              </a:spcBef>
              <a:spcAft>
                <a:spcPct val="0"/>
              </a:spcAft>
            </a:pPr>
            <a:r>
              <a:rPr lang="zh-CN" altLang="en-US" sz="2000" b="1">
                <a:solidFill>
                  <a:schemeClr val="accent1"/>
                </a:solidFill>
                <a:latin typeface="+mn-ea"/>
                <a:cs typeface="+mn-ea"/>
              </a:rPr>
              <a:t>Keras</a:t>
            </a:r>
            <a:endParaRPr lang="zh-CN" altLang="en-US" sz="2000" b="1">
              <a:solidFill>
                <a:schemeClr val="accent1"/>
              </a:solidFill>
              <a:latin typeface="+mn-ea"/>
              <a:cs typeface="+mn-ea"/>
            </a:endParaRPr>
          </a:p>
        </p:txBody>
      </p:sp>
      <p:cxnSp>
        <p:nvCxnSpPr>
          <p:cNvPr id="38" name="直接连接符 37"/>
          <p:cNvCxnSpPr/>
          <p:nvPr>
            <p:custDataLst>
              <p:tags r:id="rId17"/>
            </p:custDataLst>
          </p:nvPr>
        </p:nvCxnSpPr>
        <p:spPr>
          <a:xfrm flipH="1">
            <a:off x="7399624" y="1780225"/>
            <a:ext cx="5096" cy="2393480"/>
          </a:xfrm>
          <a:prstGeom prst="line">
            <a:avLst/>
          </a:prstGeom>
          <a:ln w="25400">
            <a:gradFill>
              <a:gsLst>
                <a:gs pos="17000">
                  <a:schemeClr val="accent1">
                    <a:alpha val="0"/>
                  </a:schemeClr>
                </a:gs>
                <a:gs pos="61000">
                  <a:schemeClr val="accent1"/>
                </a:gs>
              </a:gsLst>
              <a:lin ang="16200000" scaled="1"/>
            </a:gradFill>
          </a:ln>
        </p:spPr>
        <p:style>
          <a:lnRef idx="1">
            <a:schemeClr val="accent1"/>
          </a:lnRef>
          <a:fillRef idx="0">
            <a:schemeClr val="accent1"/>
          </a:fillRef>
          <a:effectRef idx="0">
            <a:schemeClr val="accent1"/>
          </a:effectRef>
          <a:fontRef idx="minor">
            <a:schemeClr val="tx1"/>
          </a:fontRef>
        </p:style>
      </p:cxnSp>
      <p:sp>
        <p:nvSpPr>
          <p:cNvPr id="39" name="椭圆 38"/>
          <p:cNvSpPr/>
          <p:nvPr>
            <p:custDataLst>
              <p:tags r:id="rId18"/>
            </p:custDataLst>
          </p:nvPr>
        </p:nvSpPr>
        <p:spPr>
          <a:xfrm>
            <a:off x="7347393" y="3919758"/>
            <a:ext cx="93888" cy="94984"/>
          </a:xfrm>
          <a:prstGeom prst="ellipse">
            <a:avLst/>
          </a:prstGeom>
          <a:solidFill>
            <a:schemeClr val="accent1">
              <a:lumMod val="60000"/>
              <a:lumOff val="40000"/>
            </a:schemeClr>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p>
            <a:pPr algn="ctr"/>
            <a:endParaRPr lang="zh-CN" altLang="en-US">
              <a:cs typeface="微软雅黑" panose="020B0503020204020204" charset="-122"/>
            </a:endParaRPr>
          </a:p>
        </p:txBody>
      </p:sp>
    </p:spTree>
    <p:custDataLst>
      <p:tags r:id="rId19"/>
    </p:custDataLst>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p:cNvSpPr>
            <a:spLocks noGrp="1"/>
          </p:cNvSpPr>
          <p:nvPr>
            <p:ph type="title"/>
            <p:custDataLst>
              <p:tags r:id="rId1"/>
            </p:custDataLst>
          </p:nvPr>
        </p:nvSpPr>
        <p:spPr>
          <a:xfrm>
            <a:off x="4914550" y="1866900"/>
            <a:ext cx="5124449" cy="2844800"/>
          </a:xfrm>
        </p:spPr>
        <p:txBody>
          <a:bodyPr/>
          <a:lstStyle/>
          <a:p>
            <a:r>
              <a:rPr lang="zh-CN" altLang="en-US" noProof="1"/>
              <a:t>深度学习应用</a:t>
            </a:r>
            <a:endParaRPr lang="zh-CN" altLang="en-US" noProof="1"/>
          </a:p>
        </p:txBody>
      </p:sp>
      <p:sp>
        <p:nvSpPr>
          <p:cNvPr id="6" name="节编号"/>
          <p:cNvSpPr>
            <a:spLocks noGrp="1"/>
          </p:cNvSpPr>
          <p:nvPr>
            <p:ph type="body" sz="quarter" idx="13"/>
            <p:custDataLst>
              <p:tags r:id="rId2"/>
            </p:custDataLst>
          </p:nvPr>
        </p:nvSpPr>
        <p:spPr>
          <a:xfrm>
            <a:off x="1339851" y="1866900"/>
            <a:ext cx="2826422" cy="2844800"/>
          </a:xfrm>
        </p:spPr>
        <p:txBody>
          <a:bodyPr/>
          <a:lstStyle/>
          <a:p>
            <a:r>
              <a:rPr lang="en-US" altLang="zh-CN" dirty="0"/>
              <a:t>03</a:t>
            </a:r>
            <a:endParaRPr lang="en-US" altLang="zh-CN" dirty="0"/>
          </a:p>
        </p:txBody>
      </p:sp>
    </p:spTree>
    <p:custDataLst>
      <p:tags r:id="rId3"/>
    </p:custDataLst>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custDataLst>
              <p:tags r:id="rId1"/>
            </p:custDataLst>
          </p:nvPr>
        </p:nvSpPr>
        <p:spPr/>
        <p:txBody>
          <a:bodyPr/>
          <a:lstStyle/>
          <a:p>
            <a:r>
              <a:rPr lang="zh-CN" altLang="en-US"/>
              <a:t>计算机视觉</a:t>
            </a:r>
            <a:endParaRPr lang="zh-CN" altLang="en-US"/>
          </a:p>
        </p:txBody>
      </p:sp>
      <p:sp>
        <p:nvSpPr>
          <p:cNvPr id="34" name="任意多边形: 形状 33"/>
          <p:cNvSpPr/>
          <p:nvPr>
            <p:custDataLst>
              <p:tags r:id="rId2"/>
            </p:custDataLst>
          </p:nvPr>
        </p:nvSpPr>
        <p:spPr>
          <a:xfrm>
            <a:off x="8075006" y="1888490"/>
            <a:ext cx="3420072" cy="2425161"/>
          </a:xfrm>
          <a:custGeom>
            <a:avLst/>
            <a:gdLst>
              <a:gd name="connsiteX0" fmla="*/ 226895 w 3419475"/>
              <a:gd name="connsiteY0" fmla="*/ 0 h 2424738"/>
              <a:gd name="connsiteX1" fmla="*/ 3192580 w 3419475"/>
              <a:gd name="connsiteY1" fmla="*/ 0 h 2424738"/>
              <a:gd name="connsiteX2" fmla="*/ 3419475 w 3419475"/>
              <a:gd name="connsiteY2" fmla="*/ 226895 h 2424738"/>
              <a:gd name="connsiteX3" fmla="*/ 3419475 w 3419475"/>
              <a:gd name="connsiteY3" fmla="*/ 1978968 h 2424738"/>
              <a:gd name="connsiteX4" fmla="*/ 3192580 w 3419475"/>
              <a:gd name="connsiteY4" fmla="*/ 2205863 h 2424738"/>
              <a:gd name="connsiteX5" fmla="*/ 895506 w 3419475"/>
              <a:gd name="connsiteY5" fmla="*/ 2205863 h 2424738"/>
              <a:gd name="connsiteX6" fmla="*/ 889574 w 3419475"/>
              <a:gd name="connsiteY6" fmla="*/ 2213354 h 2424738"/>
              <a:gd name="connsiteX7" fmla="*/ 740251 w 3419475"/>
              <a:gd name="connsiteY7" fmla="*/ 2401913 h 2424738"/>
              <a:gd name="connsiteX8" fmla="*/ 693034 w 3419475"/>
              <a:gd name="connsiteY8" fmla="*/ 2424738 h 2424738"/>
              <a:gd name="connsiteX9" fmla="*/ 645800 w 3419475"/>
              <a:gd name="connsiteY9" fmla="*/ 2401891 h 2424738"/>
              <a:gd name="connsiteX10" fmla="*/ 496476 w 3419475"/>
              <a:gd name="connsiteY10" fmla="*/ 2213332 h 2424738"/>
              <a:gd name="connsiteX11" fmla="*/ 490561 w 3419475"/>
              <a:gd name="connsiteY11" fmla="*/ 2205863 h 2424738"/>
              <a:gd name="connsiteX12" fmla="*/ 226895 w 3419475"/>
              <a:gd name="connsiteY12" fmla="*/ 2205863 h 2424738"/>
              <a:gd name="connsiteX13" fmla="*/ 0 w 3419475"/>
              <a:gd name="connsiteY13" fmla="*/ 1978968 h 2424738"/>
              <a:gd name="connsiteX14" fmla="*/ 0 w 3419475"/>
              <a:gd name="connsiteY14" fmla="*/ 226895 h 2424738"/>
              <a:gd name="connsiteX15" fmla="*/ 226895 w 3419475"/>
              <a:gd name="connsiteY15" fmla="*/ 0 h 2424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419475" h="2424738">
                <a:moveTo>
                  <a:pt x="226895" y="0"/>
                </a:moveTo>
                <a:lnTo>
                  <a:pt x="3192580" y="0"/>
                </a:lnTo>
                <a:cubicBezTo>
                  <a:pt x="3317891" y="0"/>
                  <a:pt x="3419475" y="101584"/>
                  <a:pt x="3419475" y="226895"/>
                </a:cubicBezTo>
                <a:lnTo>
                  <a:pt x="3419475" y="1978968"/>
                </a:lnTo>
                <a:cubicBezTo>
                  <a:pt x="3419475" y="2104279"/>
                  <a:pt x="3317891" y="2205863"/>
                  <a:pt x="3192580" y="2205863"/>
                </a:cubicBezTo>
                <a:lnTo>
                  <a:pt x="895506" y="2205863"/>
                </a:lnTo>
                <a:lnTo>
                  <a:pt x="889574" y="2213354"/>
                </a:lnTo>
                <a:cubicBezTo>
                  <a:pt x="809384" y="2314615"/>
                  <a:pt x="744479" y="2396574"/>
                  <a:pt x="740251" y="2401913"/>
                </a:cubicBezTo>
                <a:cubicBezTo>
                  <a:pt x="728975" y="2416153"/>
                  <a:pt x="711196" y="2424738"/>
                  <a:pt x="693034" y="2424738"/>
                </a:cubicBezTo>
                <a:cubicBezTo>
                  <a:pt x="674871" y="2424737"/>
                  <a:pt x="657075" y="2416130"/>
                  <a:pt x="645800" y="2401891"/>
                </a:cubicBezTo>
                <a:cubicBezTo>
                  <a:pt x="641571" y="2396552"/>
                  <a:pt x="576666" y="2314593"/>
                  <a:pt x="496476" y="2213332"/>
                </a:cubicBezTo>
                <a:lnTo>
                  <a:pt x="490561" y="2205863"/>
                </a:lnTo>
                <a:lnTo>
                  <a:pt x="226895" y="2205863"/>
                </a:lnTo>
                <a:cubicBezTo>
                  <a:pt x="101584" y="2205863"/>
                  <a:pt x="0" y="2104279"/>
                  <a:pt x="0" y="1978968"/>
                </a:cubicBezTo>
                <a:lnTo>
                  <a:pt x="0" y="226895"/>
                </a:lnTo>
                <a:cubicBezTo>
                  <a:pt x="0" y="101584"/>
                  <a:pt x="101584" y="0"/>
                  <a:pt x="226895" y="0"/>
                </a:cubicBezTo>
                <a:close/>
              </a:path>
            </a:pathLst>
          </a:custGeom>
          <a:gradFill>
            <a:gsLst>
              <a:gs pos="0">
                <a:schemeClr val="accent1">
                  <a:lumMod val="75000"/>
                </a:schemeClr>
              </a:gs>
              <a:gs pos="100000">
                <a:schemeClr val="accent1"/>
              </a:gs>
            </a:gsLst>
            <a:lin ang="20750833" scaled="0"/>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353695" tIns="250532" rIns="349250" bIns="821980" rtlCol="0" anchor="ctr">
            <a:noAutofit/>
          </a:bodyPr>
          <a:p>
            <a:pPr algn="just">
              <a:lnSpc>
                <a:spcPct val="150000"/>
              </a:lnSpc>
            </a:pPr>
            <a:r>
              <a:rPr lang="zh-CN" altLang="en-US" sz="1400">
                <a:solidFill>
                  <a:srgbClr val="FFFFFF"/>
                </a:solidFill>
                <a:latin typeface="微软雅黑" panose="020B0503020204020204" charset="-122"/>
                <a:ea typeface="微软雅黑" panose="020B0503020204020204" charset="-122"/>
              </a:rPr>
              <a:t>计算机视觉技术可以用于生成图像，如将文字描述转化为图像，或者生成具有特定风格的图像。</a:t>
            </a:r>
            <a:endParaRPr lang="zh-CN" altLang="en-US" sz="1400">
              <a:solidFill>
                <a:srgbClr val="FFFFFF"/>
              </a:solidFill>
              <a:latin typeface="微软雅黑" panose="020B0503020204020204" charset="-122"/>
              <a:ea typeface="微软雅黑" panose="020B0503020204020204" charset="-122"/>
            </a:endParaRPr>
          </a:p>
        </p:txBody>
      </p:sp>
      <p:sp>
        <p:nvSpPr>
          <p:cNvPr id="32" name="任意多边形: 形状 31"/>
          <p:cNvSpPr/>
          <p:nvPr>
            <p:custDataLst>
              <p:tags r:id="rId3"/>
            </p:custDataLst>
          </p:nvPr>
        </p:nvSpPr>
        <p:spPr>
          <a:xfrm>
            <a:off x="4386282" y="1888490"/>
            <a:ext cx="3420072" cy="2425161"/>
          </a:xfrm>
          <a:custGeom>
            <a:avLst/>
            <a:gdLst>
              <a:gd name="connsiteX0" fmla="*/ 226895 w 3419475"/>
              <a:gd name="connsiteY0" fmla="*/ 0 h 2424738"/>
              <a:gd name="connsiteX1" fmla="*/ 3192580 w 3419475"/>
              <a:gd name="connsiteY1" fmla="*/ 0 h 2424738"/>
              <a:gd name="connsiteX2" fmla="*/ 3419475 w 3419475"/>
              <a:gd name="connsiteY2" fmla="*/ 226895 h 2424738"/>
              <a:gd name="connsiteX3" fmla="*/ 3419475 w 3419475"/>
              <a:gd name="connsiteY3" fmla="*/ 1978968 h 2424738"/>
              <a:gd name="connsiteX4" fmla="*/ 3192580 w 3419475"/>
              <a:gd name="connsiteY4" fmla="*/ 2205863 h 2424738"/>
              <a:gd name="connsiteX5" fmla="*/ 895506 w 3419475"/>
              <a:gd name="connsiteY5" fmla="*/ 2205863 h 2424738"/>
              <a:gd name="connsiteX6" fmla="*/ 889574 w 3419475"/>
              <a:gd name="connsiteY6" fmla="*/ 2213354 h 2424738"/>
              <a:gd name="connsiteX7" fmla="*/ 740251 w 3419475"/>
              <a:gd name="connsiteY7" fmla="*/ 2401913 h 2424738"/>
              <a:gd name="connsiteX8" fmla="*/ 693034 w 3419475"/>
              <a:gd name="connsiteY8" fmla="*/ 2424738 h 2424738"/>
              <a:gd name="connsiteX9" fmla="*/ 645800 w 3419475"/>
              <a:gd name="connsiteY9" fmla="*/ 2401891 h 2424738"/>
              <a:gd name="connsiteX10" fmla="*/ 496476 w 3419475"/>
              <a:gd name="connsiteY10" fmla="*/ 2213332 h 2424738"/>
              <a:gd name="connsiteX11" fmla="*/ 490561 w 3419475"/>
              <a:gd name="connsiteY11" fmla="*/ 2205863 h 2424738"/>
              <a:gd name="connsiteX12" fmla="*/ 226895 w 3419475"/>
              <a:gd name="connsiteY12" fmla="*/ 2205863 h 2424738"/>
              <a:gd name="connsiteX13" fmla="*/ 0 w 3419475"/>
              <a:gd name="connsiteY13" fmla="*/ 1978968 h 2424738"/>
              <a:gd name="connsiteX14" fmla="*/ 0 w 3419475"/>
              <a:gd name="connsiteY14" fmla="*/ 226895 h 2424738"/>
              <a:gd name="connsiteX15" fmla="*/ 226895 w 3419475"/>
              <a:gd name="connsiteY15" fmla="*/ 0 h 2424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419475" h="2424738">
                <a:moveTo>
                  <a:pt x="226895" y="0"/>
                </a:moveTo>
                <a:lnTo>
                  <a:pt x="3192580" y="0"/>
                </a:lnTo>
                <a:cubicBezTo>
                  <a:pt x="3317891" y="0"/>
                  <a:pt x="3419475" y="101584"/>
                  <a:pt x="3419475" y="226895"/>
                </a:cubicBezTo>
                <a:lnTo>
                  <a:pt x="3419475" y="1978968"/>
                </a:lnTo>
                <a:cubicBezTo>
                  <a:pt x="3419475" y="2104279"/>
                  <a:pt x="3317891" y="2205863"/>
                  <a:pt x="3192580" y="2205863"/>
                </a:cubicBezTo>
                <a:lnTo>
                  <a:pt x="895506" y="2205863"/>
                </a:lnTo>
                <a:lnTo>
                  <a:pt x="889574" y="2213354"/>
                </a:lnTo>
                <a:cubicBezTo>
                  <a:pt x="809384" y="2314615"/>
                  <a:pt x="744479" y="2396574"/>
                  <a:pt x="740251" y="2401913"/>
                </a:cubicBezTo>
                <a:cubicBezTo>
                  <a:pt x="728975" y="2416153"/>
                  <a:pt x="711196" y="2424738"/>
                  <a:pt x="693034" y="2424738"/>
                </a:cubicBezTo>
                <a:cubicBezTo>
                  <a:pt x="674871" y="2424737"/>
                  <a:pt x="657075" y="2416130"/>
                  <a:pt x="645800" y="2401891"/>
                </a:cubicBezTo>
                <a:cubicBezTo>
                  <a:pt x="641571" y="2396552"/>
                  <a:pt x="576666" y="2314593"/>
                  <a:pt x="496476" y="2213332"/>
                </a:cubicBezTo>
                <a:lnTo>
                  <a:pt x="490561" y="2205863"/>
                </a:lnTo>
                <a:lnTo>
                  <a:pt x="226895" y="2205863"/>
                </a:lnTo>
                <a:cubicBezTo>
                  <a:pt x="101584" y="2205863"/>
                  <a:pt x="0" y="2104279"/>
                  <a:pt x="0" y="1978968"/>
                </a:cubicBezTo>
                <a:lnTo>
                  <a:pt x="0" y="226895"/>
                </a:lnTo>
                <a:cubicBezTo>
                  <a:pt x="0" y="101584"/>
                  <a:pt x="101584" y="0"/>
                  <a:pt x="226895" y="0"/>
                </a:cubicBezTo>
                <a:close/>
              </a:path>
            </a:pathLst>
          </a:custGeom>
          <a:gradFill>
            <a:gsLst>
              <a:gs pos="0">
                <a:schemeClr val="accent1">
                  <a:lumMod val="75000"/>
                </a:schemeClr>
              </a:gs>
              <a:gs pos="100000">
                <a:schemeClr val="accent1"/>
              </a:gs>
            </a:gsLst>
            <a:lin ang="20750833" scaled="0"/>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351790" tIns="241642" rIns="351156" bIns="830870" rtlCol="0" anchor="ctr">
            <a:noAutofit/>
          </a:bodyPr>
          <a:p>
            <a:pPr algn="just">
              <a:lnSpc>
                <a:spcPct val="150000"/>
              </a:lnSpc>
            </a:pPr>
            <a:r>
              <a:rPr lang="zh-CN" altLang="en-US" sz="1400">
                <a:solidFill>
                  <a:srgbClr val="FFFFFF"/>
                </a:solidFill>
                <a:latin typeface="+mn-ea"/>
                <a:cs typeface="+mn-ea"/>
                <a:sym typeface="+mn-ea"/>
              </a:rPr>
              <a:t>计算机视觉技术可以用于对图像进行分类，如将图像分为风景、人物、动物等类别。</a:t>
            </a:r>
            <a:endParaRPr lang="zh-CN" altLang="en-US" sz="1400">
              <a:solidFill>
                <a:srgbClr val="FFFFFF"/>
              </a:solidFill>
              <a:latin typeface="+mn-ea"/>
              <a:cs typeface="+mn-ea"/>
              <a:sym typeface="+mn-ea"/>
            </a:endParaRPr>
          </a:p>
        </p:txBody>
      </p:sp>
      <p:sp>
        <p:nvSpPr>
          <p:cNvPr id="31" name="任意多边形: 形状 30"/>
          <p:cNvSpPr/>
          <p:nvPr>
            <p:custDataLst>
              <p:tags r:id="rId4"/>
            </p:custDataLst>
          </p:nvPr>
        </p:nvSpPr>
        <p:spPr>
          <a:xfrm>
            <a:off x="695653" y="1888490"/>
            <a:ext cx="3420072" cy="2425161"/>
          </a:xfrm>
          <a:custGeom>
            <a:avLst/>
            <a:gdLst>
              <a:gd name="connsiteX0" fmla="*/ 226895 w 3419475"/>
              <a:gd name="connsiteY0" fmla="*/ 0 h 2424738"/>
              <a:gd name="connsiteX1" fmla="*/ 3192580 w 3419475"/>
              <a:gd name="connsiteY1" fmla="*/ 0 h 2424738"/>
              <a:gd name="connsiteX2" fmla="*/ 3419475 w 3419475"/>
              <a:gd name="connsiteY2" fmla="*/ 226895 h 2424738"/>
              <a:gd name="connsiteX3" fmla="*/ 3419475 w 3419475"/>
              <a:gd name="connsiteY3" fmla="*/ 1978968 h 2424738"/>
              <a:gd name="connsiteX4" fmla="*/ 3192580 w 3419475"/>
              <a:gd name="connsiteY4" fmla="*/ 2205863 h 2424738"/>
              <a:gd name="connsiteX5" fmla="*/ 895506 w 3419475"/>
              <a:gd name="connsiteY5" fmla="*/ 2205863 h 2424738"/>
              <a:gd name="connsiteX6" fmla="*/ 889574 w 3419475"/>
              <a:gd name="connsiteY6" fmla="*/ 2213354 h 2424738"/>
              <a:gd name="connsiteX7" fmla="*/ 740251 w 3419475"/>
              <a:gd name="connsiteY7" fmla="*/ 2401913 h 2424738"/>
              <a:gd name="connsiteX8" fmla="*/ 693034 w 3419475"/>
              <a:gd name="connsiteY8" fmla="*/ 2424738 h 2424738"/>
              <a:gd name="connsiteX9" fmla="*/ 645800 w 3419475"/>
              <a:gd name="connsiteY9" fmla="*/ 2401891 h 2424738"/>
              <a:gd name="connsiteX10" fmla="*/ 496476 w 3419475"/>
              <a:gd name="connsiteY10" fmla="*/ 2213332 h 2424738"/>
              <a:gd name="connsiteX11" fmla="*/ 490561 w 3419475"/>
              <a:gd name="connsiteY11" fmla="*/ 2205863 h 2424738"/>
              <a:gd name="connsiteX12" fmla="*/ 226895 w 3419475"/>
              <a:gd name="connsiteY12" fmla="*/ 2205863 h 2424738"/>
              <a:gd name="connsiteX13" fmla="*/ 0 w 3419475"/>
              <a:gd name="connsiteY13" fmla="*/ 1978968 h 2424738"/>
              <a:gd name="connsiteX14" fmla="*/ 0 w 3419475"/>
              <a:gd name="connsiteY14" fmla="*/ 226895 h 2424738"/>
              <a:gd name="connsiteX15" fmla="*/ 226895 w 3419475"/>
              <a:gd name="connsiteY15" fmla="*/ 0 h 2424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419475" h="2424738">
                <a:moveTo>
                  <a:pt x="226895" y="0"/>
                </a:moveTo>
                <a:lnTo>
                  <a:pt x="3192580" y="0"/>
                </a:lnTo>
                <a:cubicBezTo>
                  <a:pt x="3317891" y="0"/>
                  <a:pt x="3419475" y="101584"/>
                  <a:pt x="3419475" y="226895"/>
                </a:cubicBezTo>
                <a:lnTo>
                  <a:pt x="3419475" y="1978968"/>
                </a:lnTo>
                <a:cubicBezTo>
                  <a:pt x="3419475" y="2104279"/>
                  <a:pt x="3317891" y="2205863"/>
                  <a:pt x="3192580" y="2205863"/>
                </a:cubicBezTo>
                <a:lnTo>
                  <a:pt x="895506" y="2205863"/>
                </a:lnTo>
                <a:lnTo>
                  <a:pt x="889574" y="2213354"/>
                </a:lnTo>
                <a:cubicBezTo>
                  <a:pt x="809384" y="2314615"/>
                  <a:pt x="744479" y="2396574"/>
                  <a:pt x="740251" y="2401913"/>
                </a:cubicBezTo>
                <a:cubicBezTo>
                  <a:pt x="728975" y="2416153"/>
                  <a:pt x="711196" y="2424738"/>
                  <a:pt x="693034" y="2424738"/>
                </a:cubicBezTo>
                <a:cubicBezTo>
                  <a:pt x="674871" y="2424737"/>
                  <a:pt x="657075" y="2416130"/>
                  <a:pt x="645800" y="2401891"/>
                </a:cubicBezTo>
                <a:cubicBezTo>
                  <a:pt x="641571" y="2396552"/>
                  <a:pt x="576666" y="2314593"/>
                  <a:pt x="496476" y="2213332"/>
                </a:cubicBezTo>
                <a:lnTo>
                  <a:pt x="490561" y="2205863"/>
                </a:lnTo>
                <a:lnTo>
                  <a:pt x="226895" y="2205863"/>
                </a:lnTo>
                <a:cubicBezTo>
                  <a:pt x="101584" y="2205863"/>
                  <a:pt x="0" y="2104279"/>
                  <a:pt x="0" y="1978968"/>
                </a:cubicBezTo>
                <a:lnTo>
                  <a:pt x="0" y="226895"/>
                </a:lnTo>
                <a:cubicBezTo>
                  <a:pt x="0" y="101584"/>
                  <a:pt x="101584" y="0"/>
                  <a:pt x="226895" y="0"/>
                </a:cubicBezTo>
                <a:close/>
              </a:path>
            </a:pathLst>
          </a:custGeom>
          <a:gradFill>
            <a:gsLst>
              <a:gs pos="0">
                <a:schemeClr val="accent1">
                  <a:lumMod val="75000"/>
                </a:schemeClr>
              </a:gs>
              <a:gs pos="100000">
                <a:schemeClr val="accent1"/>
              </a:gs>
            </a:gsLst>
            <a:lin ang="20750833" scaled="0"/>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351750" tIns="232752" rIns="351195" bIns="839760" rtlCol="0" anchor="ctr">
            <a:noAutofit/>
          </a:bodyPr>
          <a:p>
            <a:pPr algn="just">
              <a:lnSpc>
                <a:spcPct val="150000"/>
              </a:lnSpc>
            </a:pPr>
            <a:r>
              <a:rPr lang="zh-CN" altLang="en-US" sz="1400">
                <a:solidFill>
                  <a:srgbClr val="FFFFFF"/>
                </a:solidFill>
                <a:latin typeface="+mn-ea"/>
                <a:cs typeface="+mn-ea"/>
                <a:sym typeface="+mn-ea"/>
              </a:rPr>
              <a:t>计算机视觉技术可以用于识别图像中的物体、场景、人物等，如人脸识别、车牌识别等。</a:t>
            </a:r>
            <a:endParaRPr lang="zh-CN" altLang="en-US" sz="1400">
              <a:solidFill>
                <a:srgbClr val="FFFFFF"/>
              </a:solidFill>
              <a:latin typeface="+mn-ea"/>
              <a:cs typeface="+mn-ea"/>
              <a:sym typeface="+mn-ea"/>
            </a:endParaRPr>
          </a:p>
        </p:txBody>
      </p:sp>
      <p:sp>
        <p:nvSpPr>
          <p:cNvPr id="2" name="“_#color-824&amp;2665"/>
          <p:cNvSpPr/>
          <p:nvPr>
            <p:custDataLst>
              <p:tags r:id="rId5"/>
            </p:custDataLst>
          </p:nvPr>
        </p:nvSpPr>
        <p:spPr>
          <a:xfrm>
            <a:off x="3466641" y="3524536"/>
            <a:ext cx="358838" cy="307394"/>
          </a:xfrm>
          <a:custGeom>
            <a:avLst/>
            <a:gdLst/>
            <a:ahLst/>
            <a:cxnLst/>
            <a:rect l="l" t="t" r="r" b="b"/>
            <a:pathLst>
              <a:path w="448056" h="384048">
                <a:moveTo>
                  <a:pt x="448056" y="192024"/>
                </a:moveTo>
                <a:cubicBezTo>
                  <a:pt x="448056" y="228600"/>
                  <a:pt x="438912" y="256032"/>
                  <a:pt x="420624" y="283464"/>
                </a:cubicBezTo>
                <a:cubicBezTo>
                  <a:pt x="411480" y="310896"/>
                  <a:pt x="384048" y="338328"/>
                  <a:pt x="356616" y="356616"/>
                </a:cubicBezTo>
                <a:cubicBezTo>
                  <a:pt x="329184" y="365760"/>
                  <a:pt x="301752" y="374904"/>
                  <a:pt x="265176" y="384048"/>
                </a:cubicBezTo>
                <a:cubicBezTo>
                  <a:pt x="265176" y="384048"/>
                  <a:pt x="256032" y="374904"/>
                  <a:pt x="256032" y="365760"/>
                </a:cubicBezTo>
                <a:lnTo>
                  <a:pt x="256032" y="310896"/>
                </a:lnTo>
                <a:cubicBezTo>
                  <a:pt x="256032" y="301752"/>
                  <a:pt x="265176" y="301752"/>
                  <a:pt x="265176" y="292608"/>
                </a:cubicBezTo>
                <a:cubicBezTo>
                  <a:pt x="292608" y="292608"/>
                  <a:pt x="320040" y="283464"/>
                  <a:pt x="329184" y="265176"/>
                </a:cubicBezTo>
                <a:cubicBezTo>
                  <a:pt x="347472" y="246888"/>
                  <a:pt x="356616" y="219456"/>
                  <a:pt x="356616" y="192024"/>
                </a:cubicBezTo>
                <a:lnTo>
                  <a:pt x="356616" y="182880"/>
                </a:lnTo>
                <a:cubicBezTo>
                  <a:pt x="356616" y="173736"/>
                  <a:pt x="347472" y="173736"/>
                  <a:pt x="338328" y="173736"/>
                </a:cubicBezTo>
                <a:lnTo>
                  <a:pt x="274320" y="173736"/>
                </a:lnTo>
                <a:cubicBezTo>
                  <a:pt x="265176" y="173736"/>
                  <a:pt x="265176" y="164592"/>
                  <a:pt x="265176" y="155448"/>
                </a:cubicBezTo>
                <a:lnTo>
                  <a:pt x="265176" y="9144"/>
                </a:lnTo>
                <a:cubicBezTo>
                  <a:pt x="265176" y="9144"/>
                  <a:pt x="265176" y="0"/>
                  <a:pt x="274320" y="0"/>
                </a:cubicBezTo>
                <a:lnTo>
                  <a:pt x="429768" y="0"/>
                </a:lnTo>
                <a:cubicBezTo>
                  <a:pt x="438912" y="0"/>
                  <a:pt x="448056" y="9144"/>
                  <a:pt x="448056" y="9144"/>
                </a:cubicBezTo>
                <a:lnTo>
                  <a:pt x="448056" y="192024"/>
                </a:lnTo>
                <a:moveTo>
                  <a:pt x="0" y="310896"/>
                </a:moveTo>
                <a:cubicBezTo>
                  <a:pt x="0" y="301752"/>
                  <a:pt x="9144" y="301752"/>
                  <a:pt x="9144" y="292608"/>
                </a:cubicBezTo>
                <a:cubicBezTo>
                  <a:pt x="36576" y="292608"/>
                  <a:pt x="64008" y="283464"/>
                  <a:pt x="73152" y="265176"/>
                </a:cubicBezTo>
                <a:cubicBezTo>
                  <a:pt x="91440" y="246888"/>
                  <a:pt x="100584" y="219456"/>
                  <a:pt x="100584" y="192024"/>
                </a:cubicBezTo>
                <a:lnTo>
                  <a:pt x="100584" y="182880"/>
                </a:lnTo>
                <a:cubicBezTo>
                  <a:pt x="100584" y="173736"/>
                  <a:pt x="91440" y="173736"/>
                  <a:pt x="82296" y="173736"/>
                </a:cubicBezTo>
                <a:lnTo>
                  <a:pt x="18288" y="173736"/>
                </a:lnTo>
                <a:cubicBezTo>
                  <a:pt x="9144" y="173736"/>
                  <a:pt x="9144" y="164592"/>
                  <a:pt x="9144" y="155448"/>
                </a:cubicBezTo>
                <a:lnTo>
                  <a:pt x="9144" y="9144"/>
                </a:lnTo>
                <a:cubicBezTo>
                  <a:pt x="9144" y="9144"/>
                  <a:pt x="9144" y="0"/>
                  <a:pt x="18288" y="0"/>
                </a:cubicBezTo>
                <a:lnTo>
                  <a:pt x="173736" y="0"/>
                </a:lnTo>
                <a:cubicBezTo>
                  <a:pt x="182880" y="0"/>
                  <a:pt x="192024" y="9144"/>
                  <a:pt x="192024" y="9144"/>
                </a:cubicBezTo>
                <a:lnTo>
                  <a:pt x="192024" y="192024"/>
                </a:lnTo>
                <a:cubicBezTo>
                  <a:pt x="192024" y="228600"/>
                  <a:pt x="182880" y="256032"/>
                  <a:pt x="164592" y="283464"/>
                </a:cubicBezTo>
                <a:cubicBezTo>
                  <a:pt x="155448" y="310896"/>
                  <a:pt x="128016" y="338328"/>
                  <a:pt x="100584" y="356616"/>
                </a:cubicBezTo>
                <a:cubicBezTo>
                  <a:pt x="73152" y="365760"/>
                  <a:pt x="45720" y="374904"/>
                  <a:pt x="9144" y="384048"/>
                </a:cubicBezTo>
                <a:cubicBezTo>
                  <a:pt x="9144" y="384048"/>
                  <a:pt x="0" y="374904"/>
                  <a:pt x="0" y="365760"/>
                </a:cubicBezTo>
                <a:lnTo>
                  <a:pt x="0" y="310896"/>
                </a:lnTo>
              </a:path>
            </a:pathLst>
          </a:custGeom>
          <a:solidFill>
            <a:schemeClr val="lt2">
              <a:alpha val="50000"/>
            </a:schemeClr>
          </a:solidFill>
        </p:spPr>
        <p:txBody>
          <a:bodyPr/>
          <a:p>
            <a:endParaRPr lang="zh-CN" altLang="en-US"/>
          </a:p>
        </p:txBody>
      </p:sp>
      <p:pic>
        <p:nvPicPr>
          <p:cNvPr id="4" name="图片 3" descr="/data/temp/e1270957-379a-11ef-a35a-be7b03a3aa47.jpg@base@tag=imgScale&amp;m=1&amp;w=271&amp;h=271&amp;q=95e1270957-379a-11ef-a35a-be7b03a3aa47"/>
          <p:cNvPicPr>
            <a:picLocks noChangeAspect="1"/>
          </p:cNvPicPr>
          <p:nvPr>
            <p:custDataLst>
              <p:tags r:id="rId6"/>
            </p:custDataLst>
          </p:nvPr>
        </p:nvPicPr>
        <p:blipFill>
          <a:blip r:embed="rId7"/>
          <a:srcRect l="13575" r="13575"/>
          <a:stretch>
            <a:fillRect/>
          </a:stretch>
        </p:blipFill>
        <p:spPr>
          <a:xfrm>
            <a:off x="897618" y="4548334"/>
            <a:ext cx="978071" cy="978071"/>
          </a:xfrm>
          <a:custGeom>
            <a:avLst/>
            <a:gdLst>
              <a:gd name="connsiteX0" fmla="*/ 516600 w 1033200"/>
              <a:gd name="connsiteY0" fmla="*/ 0 h 1033200"/>
              <a:gd name="connsiteX1" fmla="*/ 1033200 w 1033200"/>
              <a:gd name="connsiteY1" fmla="*/ 516600 h 1033200"/>
              <a:gd name="connsiteX2" fmla="*/ 516600 w 1033200"/>
              <a:gd name="connsiteY2" fmla="*/ 1033200 h 1033200"/>
              <a:gd name="connsiteX3" fmla="*/ 0 w 1033200"/>
              <a:gd name="connsiteY3" fmla="*/ 516600 h 1033200"/>
              <a:gd name="connsiteX4" fmla="*/ 516600 w 1033200"/>
              <a:gd name="connsiteY4" fmla="*/ 0 h 1033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3200" h="1033200">
                <a:moveTo>
                  <a:pt x="516600" y="0"/>
                </a:moveTo>
                <a:cubicBezTo>
                  <a:pt x="801910" y="0"/>
                  <a:pt x="1033200" y="231290"/>
                  <a:pt x="1033200" y="516600"/>
                </a:cubicBezTo>
                <a:cubicBezTo>
                  <a:pt x="1033200" y="801910"/>
                  <a:pt x="801910" y="1033200"/>
                  <a:pt x="516600" y="1033200"/>
                </a:cubicBezTo>
                <a:cubicBezTo>
                  <a:pt x="231290" y="1033200"/>
                  <a:pt x="0" y="801910"/>
                  <a:pt x="0" y="516600"/>
                </a:cubicBezTo>
                <a:cubicBezTo>
                  <a:pt x="0" y="231290"/>
                  <a:pt x="231290" y="0"/>
                  <a:pt x="516600" y="0"/>
                </a:cubicBezTo>
                <a:close/>
              </a:path>
            </a:pathLst>
          </a:custGeom>
          <a:ln w="9525" cap="flat" cmpd="sng" algn="ctr">
            <a:solidFill>
              <a:schemeClr val="dk1">
                <a:lumMod val="40000"/>
                <a:lumOff val="60000"/>
                <a:alpha val="20000"/>
              </a:schemeClr>
            </a:solidFill>
            <a:prstDash val="solid"/>
            <a:round/>
            <a:headEnd type="none" w="med" len="med"/>
            <a:tailEnd type="none" w="med" len="med"/>
          </a:ln>
        </p:spPr>
      </p:pic>
      <p:sp>
        <p:nvSpPr>
          <p:cNvPr id="7" name="矩形 6"/>
          <p:cNvSpPr/>
          <p:nvPr>
            <p:custDataLst>
              <p:tags r:id="rId8"/>
            </p:custDataLst>
          </p:nvPr>
        </p:nvSpPr>
        <p:spPr>
          <a:xfrm>
            <a:off x="2067492" y="4663925"/>
            <a:ext cx="2048233" cy="746890"/>
          </a:xfrm>
          <a:prstGeom prst="rect">
            <a:avLst/>
          </a:prstGeom>
          <a:noFill/>
        </p:spPr>
        <p:txBody>
          <a:bodyPr wrap="square" lIns="0" tIns="0" rIns="0" bIns="0" rtlCol="0" anchor="ctr" anchorCtr="0">
            <a:noAutofit/>
          </a:bodyPr>
          <a:p>
            <a:pPr>
              <a:spcBef>
                <a:spcPct val="0"/>
              </a:spcBef>
              <a:spcAft>
                <a:spcPct val="0"/>
              </a:spcAft>
            </a:pPr>
            <a:r>
              <a:rPr lang="zh-CN" altLang="en-US" sz="2000" b="1">
                <a:solidFill>
                  <a:schemeClr val="tx1">
                    <a:lumMod val="100000"/>
                  </a:schemeClr>
                </a:solidFill>
                <a:latin typeface="+mn-ea"/>
                <a:cs typeface="+mn-ea"/>
                <a:sym typeface="+mn-ea"/>
              </a:rPr>
              <a:t>图像识别</a:t>
            </a:r>
            <a:endParaRPr lang="zh-CN" altLang="en-US" sz="2000" b="1">
              <a:solidFill>
                <a:schemeClr val="tx1">
                  <a:lumMod val="100000"/>
                </a:schemeClr>
              </a:solidFill>
              <a:latin typeface="+mn-ea"/>
              <a:cs typeface="+mn-ea"/>
              <a:sym typeface="+mn-ea"/>
            </a:endParaRPr>
          </a:p>
        </p:txBody>
      </p:sp>
      <p:sp>
        <p:nvSpPr>
          <p:cNvPr id="8" name="“_#color-824&amp;2668"/>
          <p:cNvSpPr/>
          <p:nvPr>
            <p:custDataLst>
              <p:tags r:id="rId9"/>
            </p:custDataLst>
          </p:nvPr>
        </p:nvSpPr>
        <p:spPr>
          <a:xfrm>
            <a:off x="7157271" y="3533427"/>
            <a:ext cx="358838" cy="307394"/>
          </a:xfrm>
          <a:custGeom>
            <a:avLst/>
            <a:gdLst/>
            <a:ahLst/>
            <a:cxnLst/>
            <a:rect l="l" t="t" r="r" b="b"/>
            <a:pathLst>
              <a:path w="448056" h="384048">
                <a:moveTo>
                  <a:pt x="448056" y="192024"/>
                </a:moveTo>
                <a:cubicBezTo>
                  <a:pt x="448056" y="228600"/>
                  <a:pt x="438912" y="256032"/>
                  <a:pt x="420624" y="283464"/>
                </a:cubicBezTo>
                <a:cubicBezTo>
                  <a:pt x="411480" y="310896"/>
                  <a:pt x="384048" y="338328"/>
                  <a:pt x="356616" y="356616"/>
                </a:cubicBezTo>
                <a:cubicBezTo>
                  <a:pt x="329184" y="365760"/>
                  <a:pt x="301752" y="374904"/>
                  <a:pt x="265176" y="384048"/>
                </a:cubicBezTo>
                <a:cubicBezTo>
                  <a:pt x="265176" y="384048"/>
                  <a:pt x="256032" y="374904"/>
                  <a:pt x="256032" y="365760"/>
                </a:cubicBezTo>
                <a:lnTo>
                  <a:pt x="256032" y="310896"/>
                </a:lnTo>
                <a:cubicBezTo>
                  <a:pt x="256032" y="301752"/>
                  <a:pt x="265176" y="301752"/>
                  <a:pt x="265176" y="292608"/>
                </a:cubicBezTo>
                <a:cubicBezTo>
                  <a:pt x="292608" y="292608"/>
                  <a:pt x="320040" y="283464"/>
                  <a:pt x="329184" y="265176"/>
                </a:cubicBezTo>
                <a:cubicBezTo>
                  <a:pt x="347472" y="246888"/>
                  <a:pt x="356616" y="219456"/>
                  <a:pt x="356616" y="192024"/>
                </a:cubicBezTo>
                <a:lnTo>
                  <a:pt x="356616" y="182880"/>
                </a:lnTo>
                <a:cubicBezTo>
                  <a:pt x="356616" y="173736"/>
                  <a:pt x="347472" y="173736"/>
                  <a:pt x="338328" y="173736"/>
                </a:cubicBezTo>
                <a:lnTo>
                  <a:pt x="274320" y="173736"/>
                </a:lnTo>
                <a:cubicBezTo>
                  <a:pt x="265176" y="173736"/>
                  <a:pt x="265176" y="164592"/>
                  <a:pt x="265176" y="155448"/>
                </a:cubicBezTo>
                <a:lnTo>
                  <a:pt x="265176" y="9144"/>
                </a:lnTo>
                <a:cubicBezTo>
                  <a:pt x="265176" y="9144"/>
                  <a:pt x="265176" y="0"/>
                  <a:pt x="274320" y="0"/>
                </a:cubicBezTo>
                <a:lnTo>
                  <a:pt x="429768" y="0"/>
                </a:lnTo>
                <a:cubicBezTo>
                  <a:pt x="438912" y="0"/>
                  <a:pt x="448056" y="9144"/>
                  <a:pt x="448056" y="9144"/>
                </a:cubicBezTo>
                <a:lnTo>
                  <a:pt x="448056" y="192024"/>
                </a:lnTo>
                <a:moveTo>
                  <a:pt x="0" y="310896"/>
                </a:moveTo>
                <a:cubicBezTo>
                  <a:pt x="0" y="301752"/>
                  <a:pt x="9144" y="301752"/>
                  <a:pt x="9144" y="292608"/>
                </a:cubicBezTo>
                <a:cubicBezTo>
                  <a:pt x="36576" y="292608"/>
                  <a:pt x="64008" y="283464"/>
                  <a:pt x="73152" y="265176"/>
                </a:cubicBezTo>
                <a:cubicBezTo>
                  <a:pt x="91440" y="246888"/>
                  <a:pt x="100584" y="219456"/>
                  <a:pt x="100584" y="192024"/>
                </a:cubicBezTo>
                <a:lnTo>
                  <a:pt x="100584" y="182880"/>
                </a:lnTo>
                <a:cubicBezTo>
                  <a:pt x="100584" y="173736"/>
                  <a:pt x="91440" y="173736"/>
                  <a:pt x="82296" y="173736"/>
                </a:cubicBezTo>
                <a:lnTo>
                  <a:pt x="18288" y="173736"/>
                </a:lnTo>
                <a:cubicBezTo>
                  <a:pt x="9144" y="173736"/>
                  <a:pt x="9144" y="164592"/>
                  <a:pt x="9144" y="155448"/>
                </a:cubicBezTo>
                <a:lnTo>
                  <a:pt x="9144" y="9144"/>
                </a:lnTo>
                <a:cubicBezTo>
                  <a:pt x="9144" y="9144"/>
                  <a:pt x="9144" y="0"/>
                  <a:pt x="18288" y="0"/>
                </a:cubicBezTo>
                <a:lnTo>
                  <a:pt x="173736" y="0"/>
                </a:lnTo>
                <a:cubicBezTo>
                  <a:pt x="182880" y="0"/>
                  <a:pt x="192024" y="9144"/>
                  <a:pt x="192024" y="9144"/>
                </a:cubicBezTo>
                <a:lnTo>
                  <a:pt x="192024" y="192024"/>
                </a:lnTo>
                <a:cubicBezTo>
                  <a:pt x="192024" y="228600"/>
                  <a:pt x="182880" y="256032"/>
                  <a:pt x="164592" y="283464"/>
                </a:cubicBezTo>
                <a:cubicBezTo>
                  <a:pt x="155448" y="310896"/>
                  <a:pt x="128016" y="338328"/>
                  <a:pt x="100584" y="356616"/>
                </a:cubicBezTo>
                <a:cubicBezTo>
                  <a:pt x="73152" y="365760"/>
                  <a:pt x="45720" y="374904"/>
                  <a:pt x="9144" y="384048"/>
                </a:cubicBezTo>
                <a:cubicBezTo>
                  <a:pt x="9144" y="384048"/>
                  <a:pt x="0" y="374904"/>
                  <a:pt x="0" y="365760"/>
                </a:cubicBezTo>
                <a:lnTo>
                  <a:pt x="0" y="310896"/>
                </a:lnTo>
              </a:path>
            </a:pathLst>
          </a:custGeom>
          <a:solidFill>
            <a:schemeClr val="lt2">
              <a:alpha val="50000"/>
            </a:schemeClr>
          </a:solidFill>
        </p:spPr>
        <p:txBody>
          <a:bodyPr/>
          <a:p>
            <a:endParaRPr lang="zh-CN" altLang="en-US"/>
          </a:p>
        </p:txBody>
      </p:sp>
      <p:sp>
        <p:nvSpPr>
          <p:cNvPr id="9" name="矩形 8"/>
          <p:cNvSpPr/>
          <p:nvPr>
            <p:custDataLst>
              <p:tags r:id="rId10"/>
            </p:custDataLst>
          </p:nvPr>
        </p:nvSpPr>
        <p:spPr>
          <a:xfrm>
            <a:off x="5737798" y="4663925"/>
            <a:ext cx="2068556" cy="746890"/>
          </a:xfrm>
          <a:prstGeom prst="rect">
            <a:avLst/>
          </a:prstGeom>
          <a:noFill/>
        </p:spPr>
        <p:txBody>
          <a:bodyPr wrap="square" lIns="0" tIns="0" rIns="0" bIns="0" rtlCol="0" anchor="ctr" anchorCtr="0">
            <a:noAutofit/>
          </a:bodyPr>
          <a:p>
            <a:pPr>
              <a:spcBef>
                <a:spcPct val="0"/>
              </a:spcBef>
              <a:spcAft>
                <a:spcPct val="0"/>
              </a:spcAft>
            </a:pPr>
            <a:r>
              <a:rPr lang="zh-CN" altLang="en-US" sz="2000" b="1">
                <a:solidFill>
                  <a:schemeClr val="tx1">
                    <a:lumMod val="100000"/>
                  </a:schemeClr>
                </a:solidFill>
                <a:latin typeface="+mn-ea"/>
                <a:cs typeface="+mn-ea"/>
                <a:sym typeface="+mn-ea"/>
              </a:rPr>
              <a:t>图像分类</a:t>
            </a:r>
            <a:endParaRPr lang="zh-CN" altLang="en-US" sz="2000" b="1">
              <a:solidFill>
                <a:schemeClr val="tx1">
                  <a:lumMod val="100000"/>
                </a:schemeClr>
              </a:solidFill>
              <a:latin typeface="+mn-ea"/>
              <a:cs typeface="+mn-ea"/>
              <a:sym typeface="+mn-ea"/>
            </a:endParaRPr>
          </a:p>
        </p:txBody>
      </p:sp>
      <p:pic>
        <p:nvPicPr>
          <p:cNvPr id="10" name="图片 9" descr="/data/temp/e1270ecb-379a-11ef-a35a-be7b03a3aa47.jpg@base@tag=imgScale&amp;m=1&amp;w=271&amp;h=271&amp;q=95e1270ecb-379a-11ef-a35a-be7b03a3aa47"/>
          <p:cNvPicPr>
            <a:picLocks noChangeAspect="1"/>
          </p:cNvPicPr>
          <p:nvPr>
            <p:custDataLst>
              <p:tags r:id="rId11"/>
            </p:custDataLst>
          </p:nvPr>
        </p:nvPicPr>
        <p:blipFill>
          <a:blip r:embed="rId12"/>
          <a:srcRect l="15895" r="463"/>
          <a:stretch>
            <a:fillRect/>
          </a:stretch>
        </p:blipFill>
        <p:spPr>
          <a:xfrm>
            <a:off x="4591423" y="4548969"/>
            <a:ext cx="977436" cy="977436"/>
          </a:xfrm>
          <a:custGeom>
            <a:avLst/>
            <a:gdLst>
              <a:gd name="connsiteX0" fmla="*/ 516600 w 1033200"/>
              <a:gd name="connsiteY0" fmla="*/ 0 h 1033200"/>
              <a:gd name="connsiteX1" fmla="*/ 1033200 w 1033200"/>
              <a:gd name="connsiteY1" fmla="*/ 516600 h 1033200"/>
              <a:gd name="connsiteX2" fmla="*/ 516600 w 1033200"/>
              <a:gd name="connsiteY2" fmla="*/ 1033200 h 1033200"/>
              <a:gd name="connsiteX3" fmla="*/ 0 w 1033200"/>
              <a:gd name="connsiteY3" fmla="*/ 516600 h 1033200"/>
              <a:gd name="connsiteX4" fmla="*/ 516600 w 1033200"/>
              <a:gd name="connsiteY4" fmla="*/ 0 h 1033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3200" h="1033200">
                <a:moveTo>
                  <a:pt x="516600" y="0"/>
                </a:moveTo>
                <a:cubicBezTo>
                  <a:pt x="801910" y="0"/>
                  <a:pt x="1033200" y="231290"/>
                  <a:pt x="1033200" y="516600"/>
                </a:cubicBezTo>
                <a:cubicBezTo>
                  <a:pt x="1033200" y="801910"/>
                  <a:pt x="801910" y="1033200"/>
                  <a:pt x="516600" y="1033200"/>
                </a:cubicBezTo>
                <a:cubicBezTo>
                  <a:pt x="231290" y="1033200"/>
                  <a:pt x="0" y="801910"/>
                  <a:pt x="0" y="516600"/>
                </a:cubicBezTo>
                <a:cubicBezTo>
                  <a:pt x="0" y="231290"/>
                  <a:pt x="231290" y="0"/>
                  <a:pt x="516600" y="0"/>
                </a:cubicBezTo>
                <a:close/>
              </a:path>
            </a:pathLst>
          </a:custGeom>
          <a:ln w="9525" cap="flat" cmpd="sng" algn="ctr">
            <a:solidFill>
              <a:schemeClr val="dk1">
                <a:lumMod val="40000"/>
                <a:lumOff val="60000"/>
                <a:alpha val="20000"/>
              </a:schemeClr>
            </a:solidFill>
            <a:prstDash val="solid"/>
            <a:round/>
            <a:headEnd type="none" w="med" len="med"/>
            <a:tailEnd type="none" w="med" len="med"/>
          </a:ln>
        </p:spPr>
      </p:pic>
      <p:sp>
        <p:nvSpPr>
          <p:cNvPr id="11" name="“_#color-824&amp;2668"/>
          <p:cNvSpPr/>
          <p:nvPr>
            <p:custDataLst>
              <p:tags r:id="rId13"/>
            </p:custDataLst>
          </p:nvPr>
        </p:nvSpPr>
        <p:spPr>
          <a:xfrm>
            <a:off x="10847900" y="3542319"/>
            <a:ext cx="358838" cy="308029"/>
          </a:xfrm>
          <a:custGeom>
            <a:avLst/>
            <a:gdLst/>
            <a:ahLst/>
            <a:cxnLst/>
            <a:rect l="l" t="t" r="r" b="b"/>
            <a:pathLst>
              <a:path w="448056" h="384048">
                <a:moveTo>
                  <a:pt x="448056" y="192024"/>
                </a:moveTo>
                <a:cubicBezTo>
                  <a:pt x="448056" y="228600"/>
                  <a:pt x="438912" y="256032"/>
                  <a:pt x="420624" y="283464"/>
                </a:cubicBezTo>
                <a:cubicBezTo>
                  <a:pt x="411480" y="310896"/>
                  <a:pt x="384048" y="338328"/>
                  <a:pt x="356616" y="356616"/>
                </a:cubicBezTo>
                <a:cubicBezTo>
                  <a:pt x="329184" y="365760"/>
                  <a:pt x="301752" y="374904"/>
                  <a:pt x="265176" y="384048"/>
                </a:cubicBezTo>
                <a:cubicBezTo>
                  <a:pt x="265176" y="384048"/>
                  <a:pt x="256032" y="374904"/>
                  <a:pt x="256032" y="365760"/>
                </a:cubicBezTo>
                <a:lnTo>
                  <a:pt x="256032" y="310896"/>
                </a:lnTo>
                <a:cubicBezTo>
                  <a:pt x="256032" y="301752"/>
                  <a:pt x="265176" y="301752"/>
                  <a:pt x="265176" y="292608"/>
                </a:cubicBezTo>
                <a:cubicBezTo>
                  <a:pt x="292608" y="292608"/>
                  <a:pt x="320040" y="283464"/>
                  <a:pt x="329184" y="265176"/>
                </a:cubicBezTo>
                <a:cubicBezTo>
                  <a:pt x="347472" y="246888"/>
                  <a:pt x="356616" y="219456"/>
                  <a:pt x="356616" y="192024"/>
                </a:cubicBezTo>
                <a:lnTo>
                  <a:pt x="356616" y="182880"/>
                </a:lnTo>
                <a:cubicBezTo>
                  <a:pt x="356616" y="173736"/>
                  <a:pt x="347472" y="173736"/>
                  <a:pt x="338328" y="173736"/>
                </a:cubicBezTo>
                <a:lnTo>
                  <a:pt x="274320" y="173736"/>
                </a:lnTo>
                <a:cubicBezTo>
                  <a:pt x="265176" y="173736"/>
                  <a:pt x="265176" y="164592"/>
                  <a:pt x="265176" y="155448"/>
                </a:cubicBezTo>
                <a:lnTo>
                  <a:pt x="265176" y="9144"/>
                </a:lnTo>
                <a:cubicBezTo>
                  <a:pt x="265176" y="9144"/>
                  <a:pt x="265176" y="0"/>
                  <a:pt x="274320" y="0"/>
                </a:cubicBezTo>
                <a:lnTo>
                  <a:pt x="429768" y="0"/>
                </a:lnTo>
                <a:cubicBezTo>
                  <a:pt x="438912" y="0"/>
                  <a:pt x="448056" y="9144"/>
                  <a:pt x="448056" y="9144"/>
                </a:cubicBezTo>
                <a:lnTo>
                  <a:pt x="448056" y="192024"/>
                </a:lnTo>
                <a:moveTo>
                  <a:pt x="0" y="310896"/>
                </a:moveTo>
                <a:cubicBezTo>
                  <a:pt x="0" y="301752"/>
                  <a:pt x="9144" y="301752"/>
                  <a:pt x="9144" y="292608"/>
                </a:cubicBezTo>
                <a:cubicBezTo>
                  <a:pt x="36576" y="292608"/>
                  <a:pt x="64008" y="283464"/>
                  <a:pt x="73152" y="265176"/>
                </a:cubicBezTo>
                <a:cubicBezTo>
                  <a:pt x="91440" y="246888"/>
                  <a:pt x="100584" y="219456"/>
                  <a:pt x="100584" y="192024"/>
                </a:cubicBezTo>
                <a:lnTo>
                  <a:pt x="100584" y="182880"/>
                </a:lnTo>
                <a:cubicBezTo>
                  <a:pt x="100584" y="173736"/>
                  <a:pt x="91440" y="173736"/>
                  <a:pt x="82296" y="173736"/>
                </a:cubicBezTo>
                <a:lnTo>
                  <a:pt x="18288" y="173736"/>
                </a:lnTo>
                <a:cubicBezTo>
                  <a:pt x="9144" y="173736"/>
                  <a:pt x="9144" y="164592"/>
                  <a:pt x="9144" y="155448"/>
                </a:cubicBezTo>
                <a:lnTo>
                  <a:pt x="9144" y="9144"/>
                </a:lnTo>
                <a:cubicBezTo>
                  <a:pt x="9144" y="9144"/>
                  <a:pt x="9144" y="0"/>
                  <a:pt x="18288" y="0"/>
                </a:cubicBezTo>
                <a:lnTo>
                  <a:pt x="173736" y="0"/>
                </a:lnTo>
                <a:cubicBezTo>
                  <a:pt x="182880" y="0"/>
                  <a:pt x="192024" y="9144"/>
                  <a:pt x="192024" y="9144"/>
                </a:cubicBezTo>
                <a:lnTo>
                  <a:pt x="192024" y="192024"/>
                </a:lnTo>
                <a:cubicBezTo>
                  <a:pt x="192024" y="228600"/>
                  <a:pt x="182880" y="256032"/>
                  <a:pt x="164592" y="283464"/>
                </a:cubicBezTo>
                <a:cubicBezTo>
                  <a:pt x="155448" y="310896"/>
                  <a:pt x="128016" y="338328"/>
                  <a:pt x="100584" y="356616"/>
                </a:cubicBezTo>
                <a:cubicBezTo>
                  <a:pt x="73152" y="365760"/>
                  <a:pt x="45720" y="374904"/>
                  <a:pt x="9144" y="384048"/>
                </a:cubicBezTo>
                <a:cubicBezTo>
                  <a:pt x="9144" y="384048"/>
                  <a:pt x="0" y="374904"/>
                  <a:pt x="0" y="365760"/>
                </a:cubicBezTo>
                <a:lnTo>
                  <a:pt x="0" y="310896"/>
                </a:lnTo>
              </a:path>
            </a:pathLst>
          </a:custGeom>
          <a:solidFill>
            <a:schemeClr val="lt2">
              <a:alpha val="50000"/>
            </a:schemeClr>
          </a:solidFill>
        </p:spPr>
        <p:txBody>
          <a:bodyPr/>
          <a:p>
            <a:endParaRPr lang="zh-CN" altLang="en-US"/>
          </a:p>
        </p:txBody>
      </p:sp>
      <p:sp>
        <p:nvSpPr>
          <p:cNvPr id="12" name="矩形 11"/>
          <p:cNvSpPr/>
          <p:nvPr>
            <p:custDataLst>
              <p:tags r:id="rId14"/>
            </p:custDataLst>
          </p:nvPr>
        </p:nvSpPr>
        <p:spPr>
          <a:xfrm>
            <a:off x="9428427" y="4663925"/>
            <a:ext cx="2068556" cy="746890"/>
          </a:xfrm>
          <a:prstGeom prst="rect">
            <a:avLst/>
          </a:prstGeom>
          <a:noFill/>
        </p:spPr>
        <p:txBody>
          <a:bodyPr wrap="square" lIns="0" tIns="0" rIns="0" bIns="0" rtlCol="0" anchor="ctr" anchorCtr="0">
            <a:noAutofit/>
          </a:bodyPr>
          <a:p>
            <a:pPr>
              <a:spcBef>
                <a:spcPct val="0"/>
              </a:spcBef>
              <a:spcAft>
                <a:spcPct val="0"/>
              </a:spcAft>
            </a:pPr>
            <a:r>
              <a:rPr lang="zh-CN" altLang="en-US" sz="2000" b="1">
                <a:solidFill>
                  <a:schemeClr val="tx1">
                    <a:lumMod val="100000"/>
                  </a:schemeClr>
                </a:solidFill>
                <a:latin typeface="+mn-ea"/>
                <a:cs typeface="+mn-ea"/>
                <a:sym typeface="+mn-ea"/>
              </a:rPr>
              <a:t>图像生成</a:t>
            </a:r>
            <a:endParaRPr lang="zh-CN" altLang="en-US" sz="2000" b="1">
              <a:solidFill>
                <a:schemeClr val="tx1">
                  <a:lumMod val="100000"/>
                </a:schemeClr>
              </a:solidFill>
              <a:latin typeface="+mn-ea"/>
              <a:cs typeface="+mn-ea"/>
              <a:sym typeface="+mn-ea"/>
            </a:endParaRPr>
          </a:p>
        </p:txBody>
      </p:sp>
      <p:pic>
        <p:nvPicPr>
          <p:cNvPr id="13" name="图片 12" descr="/data/temp/e127125c-379a-11ef-a35a-be7b03a3aa47.jpg@base@tag=imgScale&amp;m=1&amp;w=271&amp;h=271&amp;q=95e127125c-379a-11ef-a35a-be7b03a3aa47"/>
          <p:cNvPicPr>
            <a:picLocks noChangeAspect="1"/>
          </p:cNvPicPr>
          <p:nvPr>
            <p:custDataLst>
              <p:tags r:id="rId15"/>
            </p:custDataLst>
          </p:nvPr>
        </p:nvPicPr>
        <p:blipFill>
          <a:blip r:embed="rId16"/>
          <a:srcRect l="11396" r="11396"/>
          <a:stretch>
            <a:fillRect/>
          </a:stretch>
        </p:blipFill>
        <p:spPr>
          <a:xfrm>
            <a:off x="8284593" y="4548969"/>
            <a:ext cx="977436" cy="977436"/>
          </a:xfrm>
          <a:custGeom>
            <a:avLst/>
            <a:gdLst>
              <a:gd name="connsiteX0" fmla="*/ 516600 w 1033200"/>
              <a:gd name="connsiteY0" fmla="*/ 0 h 1033200"/>
              <a:gd name="connsiteX1" fmla="*/ 1033200 w 1033200"/>
              <a:gd name="connsiteY1" fmla="*/ 516600 h 1033200"/>
              <a:gd name="connsiteX2" fmla="*/ 516600 w 1033200"/>
              <a:gd name="connsiteY2" fmla="*/ 1033200 h 1033200"/>
              <a:gd name="connsiteX3" fmla="*/ 0 w 1033200"/>
              <a:gd name="connsiteY3" fmla="*/ 516600 h 1033200"/>
              <a:gd name="connsiteX4" fmla="*/ 516600 w 1033200"/>
              <a:gd name="connsiteY4" fmla="*/ 0 h 1033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3200" h="1033200">
                <a:moveTo>
                  <a:pt x="516600" y="0"/>
                </a:moveTo>
                <a:cubicBezTo>
                  <a:pt x="801910" y="0"/>
                  <a:pt x="1033200" y="231290"/>
                  <a:pt x="1033200" y="516600"/>
                </a:cubicBezTo>
                <a:cubicBezTo>
                  <a:pt x="1033200" y="801910"/>
                  <a:pt x="801910" y="1033200"/>
                  <a:pt x="516600" y="1033200"/>
                </a:cubicBezTo>
                <a:cubicBezTo>
                  <a:pt x="231290" y="1033200"/>
                  <a:pt x="0" y="801910"/>
                  <a:pt x="0" y="516600"/>
                </a:cubicBezTo>
                <a:cubicBezTo>
                  <a:pt x="0" y="231290"/>
                  <a:pt x="231290" y="0"/>
                  <a:pt x="516600" y="0"/>
                </a:cubicBezTo>
                <a:close/>
              </a:path>
            </a:pathLst>
          </a:custGeom>
          <a:ln w="9525" cap="flat" cmpd="sng" algn="ctr">
            <a:solidFill>
              <a:schemeClr val="dk1">
                <a:lumMod val="40000"/>
                <a:lumOff val="60000"/>
                <a:alpha val="20000"/>
              </a:schemeClr>
            </a:solidFill>
            <a:prstDash val="solid"/>
            <a:round/>
            <a:headEnd type="none" w="med" len="med"/>
            <a:tailEnd type="none" w="med" len="med"/>
          </a:ln>
        </p:spPr>
      </p:pic>
    </p:spTree>
    <p:custDataLst>
      <p:tags r:id="rId17"/>
    </p:custDataLst>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标题 16"/>
          <p:cNvSpPr>
            <a:spLocks noGrp="1"/>
          </p:cNvSpPr>
          <p:nvPr>
            <p:ph type="title"/>
            <p:custDataLst>
              <p:tags r:id="rId1"/>
            </p:custDataLst>
          </p:nvPr>
        </p:nvSpPr>
        <p:spPr/>
        <p:txBody>
          <a:bodyPr/>
          <a:lstStyle/>
          <a:p>
            <a:pPr lvl="0"/>
            <a:r>
              <a:rPr lang="zh-CN" altLang="en-US"/>
              <a:t>自然语言处理</a:t>
            </a:r>
            <a:endParaRPr lang="zh-CN" altLang="en-US"/>
          </a:p>
        </p:txBody>
      </p:sp>
      <p:pic>
        <p:nvPicPr>
          <p:cNvPr id="8" name="图片 7" descr="/data/temp/e093768f-379a-11ef-9fc0-928a97e6fe34.jpg@base@tag=imgScale&amp;m=1&amp;w=910&amp;h=1289&amp;q=95e093768f-379a-11ef-9fc0-928a97e6fe34"/>
          <p:cNvPicPr>
            <a:picLocks noChangeAspect="1"/>
          </p:cNvPicPr>
          <p:nvPr>
            <p:custDataLst>
              <p:tags r:id="rId2"/>
            </p:custDataLst>
          </p:nvPr>
        </p:nvPicPr>
        <p:blipFill>
          <a:blip r:embed="rId3"/>
          <a:srcRect l="14711" r="14711"/>
          <a:stretch>
            <a:fillRect/>
          </a:stretch>
        </p:blipFill>
        <p:spPr>
          <a:xfrm>
            <a:off x="8219004" y="1362905"/>
            <a:ext cx="3277671" cy="4644000"/>
          </a:xfrm>
          <a:prstGeom prst="round1Rect">
            <a:avLst>
              <a:gd name="adj" fmla="val 39814"/>
            </a:avLst>
          </a:prstGeom>
          <a:ln w="9525" cap="flat" cmpd="sng" algn="ctr">
            <a:solidFill>
              <a:schemeClr val="accent1">
                <a:lumMod val="100000"/>
                <a:alpha val="28000"/>
              </a:schemeClr>
            </a:solidFill>
            <a:prstDash val="solid"/>
            <a:round/>
            <a:headEnd type="none" w="med" len="med"/>
            <a:tailEnd type="none" w="med" len="med"/>
          </a:ln>
          <a:effectLst>
            <a:outerShdw blurRad="203200" dist="38100" dir="2700000" algn="tl" rotWithShape="0">
              <a:schemeClr val="accent1">
                <a:alpha val="60000"/>
              </a:schemeClr>
            </a:outerShdw>
          </a:effectLst>
        </p:spPr>
      </p:pic>
      <p:sp>
        <p:nvSpPr>
          <p:cNvPr id="9" name="圆角矩形 8"/>
          <p:cNvSpPr/>
          <p:nvPr>
            <p:custDataLst>
              <p:tags r:id="rId4"/>
            </p:custDataLst>
          </p:nvPr>
        </p:nvSpPr>
        <p:spPr>
          <a:xfrm>
            <a:off x="1001711" y="3014741"/>
            <a:ext cx="6726557" cy="1331927"/>
          </a:xfrm>
          <a:prstGeom prst="roundRect">
            <a:avLst>
              <a:gd name="adj" fmla="val 15256"/>
            </a:avLst>
          </a:prstGeom>
          <a:gradFill>
            <a:gsLst>
              <a:gs pos="0">
                <a:schemeClr val="accent1">
                  <a:lumMod val="20000"/>
                  <a:lumOff val="80000"/>
                  <a:alpha val="0"/>
                </a:schemeClr>
              </a:gs>
              <a:gs pos="100000">
                <a:schemeClr val="accent1">
                  <a:lumMod val="20000"/>
                  <a:lumOff val="80000"/>
                  <a:alpha val="44000"/>
                </a:schemeClr>
              </a:gs>
            </a:gsLst>
            <a:lin ang="108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sz="1600">
              <a:sym typeface="+mn-ea"/>
            </a:endParaRPr>
          </a:p>
        </p:txBody>
      </p:sp>
      <p:sp>
        <p:nvSpPr>
          <p:cNvPr id="10" name="圆角矩形 35"/>
          <p:cNvSpPr/>
          <p:nvPr>
            <p:custDataLst>
              <p:tags r:id="rId5"/>
            </p:custDataLst>
          </p:nvPr>
        </p:nvSpPr>
        <p:spPr>
          <a:xfrm>
            <a:off x="636586" y="3320176"/>
            <a:ext cx="2088000" cy="720000"/>
          </a:xfrm>
          <a:prstGeom prst="roundRect">
            <a:avLst>
              <a:gd name="adj" fmla="val 14111"/>
            </a:avLst>
          </a:prstGeom>
          <a:solidFill>
            <a:schemeClr val="accent1"/>
          </a:solidFill>
          <a:ln>
            <a:solidFill>
              <a:schemeClr val="accent1">
                <a:lumMod val="20000"/>
                <a:lumOff val="8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p>
            <a:pPr algn="ctr">
              <a:spcBef>
                <a:spcPct val="0"/>
              </a:spcBef>
              <a:spcAft>
                <a:spcPct val="0"/>
              </a:spcAft>
            </a:pPr>
            <a:r>
              <a:rPr lang="zh-CN" altLang="en-US" sz="2000" b="1">
                <a:solidFill>
                  <a:schemeClr val="lt1">
                    <a:lumMod val="100000"/>
                  </a:schemeClr>
                </a:solidFill>
                <a:latin typeface="+mn-ea"/>
                <a:cs typeface="+mn-ea"/>
                <a:sym typeface="+mn-ea"/>
              </a:rPr>
              <a:t>情感分析</a:t>
            </a:r>
            <a:endParaRPr lang="zh-CN" altLang="en-US" sz="2000" b="1">
              <a:solidFill>
                <a:schemeClr val="lt1">
                  <a:lumMod val="100000"/>
                </a:schemeClr>
              </a:solidFill>
              <a:latin typeface="+mn-ea"/>
              <a:cs typeface="+mn-ea"/>
              <a:sym typeface="+mn-ea"/>
            </a:endParaRPr>
          </a:p>
        </p:txBody>
      </p:sp>
      <p:sp>
        <p:nvSpPr>
          <p:cNvPr id="12" name="圆角矩形 11"/>
          <p:cNvSpPr/>
          <p:nvPr>
            <p:custDataLst>
              <p:tags r:id="rId6"/>
            </p:custDataLst>
          </p:nvPr>
        </p:nvSpPr>
        <p:spPr>
          <a:xfrm>
            <a:off x="1001711" y="1358661"/>
            <a:ext cx="6726557" cy="1331927"/>
          </a:xfrm>
          <a:prstGeom prst="roundRect">
            <a:avLst>
              <a:gd name="adj" fmla="val 15256"/>
            </a:avLst>
          </a:prstGeom>
          <a:gradFill>
            <a:gsLst>
              <a:gs pos="0">
                <a:schemeClr val="accent1">
                  <a:lumMod val="20000"/>
                  <a:lumOff val="80000"/>
                  <a:alpha val="0"/>
                </a:schemeClr>
              </a:gs>
              <a:gs pos="100000">
                <a:schemeClr val="accent1">
                  <a:lumMod val="20000"/>
                  <a:lumOff val="80000"/>
                  <a:alpha val="44000"/>
                </a:schemeClr>
              </a:gs>
            </a:gsLst>
            <a:lin ang="108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sz="1600">
              <a:sym typeface="+mn-ea"/>
            </a:endParaRPr>
          </a:p>
        </p:txBody>
      </p:sp>
      <p:sp>
        <p:nvSpPr>
          <p:cNvPr id="36" name="圆角矩形 35"/>
          <p:cNvSpPr/>
          <p:nvPr>
            <p:custDataLst>
              <p:tags r:id="rId7"/>
            </p:custDataLst>
          </p:nvPr>
        </p:nvSpPr>
        <p:spPr>
          <a:xfrm>
            <a:off x="636586" y="1664731"/>
            <a:ext cx="2088000" cy="720000"/>
          </a:xfrm>
          <a:prstGeom prst="roundRect">
            <a:avLst>
              <a:gd name="adj" fmla="val 14111"/>
            </a:avLst>
          </a:prstGeom>
          <a:solidFill>
            <a:schemeClr val="accent1"/>
          </a:solidFill>
          <a:ln>
            <a:solidFill>
              <a:schemeClr val="accent1">
                <a:lumMod val="20000"/>
                <a:lumOff val="8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p>
            <a:pPr algn="ctr">
              <a:spcBef>
                <a:spcPct val="0"/>
              </a:spcBef>
              <a:spcAft>
                <a:spcPct val="0"/>
              </a:spcAft>
            </a:pPr>
            <a:r>
              <a:rPr lang="zh-CN" altLang="en-US" sz="2000" b="1">
                <a:solidFill>
                  <a:schemeClr val="lt1">
                    <a:lumMod val="100000"/>
                  </a:schemeClr>
                </a:solidFill>
                <a:latin typeface="+mn-ea"/>
                <a:cs typeface="+mn-ea"/>
                <a:sym typeface="+mn-ea"/>
              </a:rPr>
              <a:t>文本分类</a:t>
            </a:r>
            <a:endParaRPr lang="zh-CN" altLang="en-US" sz="2000" b="1">
              <a:solidFill>
                <a:schemeClr val="lt1">
                  <a:lumMod val="100000"/>
                </a:schemeClr>
              </a:solidFill>
              <a:latin typeface="+mn-ea"/>
              <a:cs typeface="+mn-ea"/>
              <a:sym typeface="+mn-ea"/>
            </a:endParaRPr>
          </a:p>
        </p:txBody>
      </p:sp>
      <p:sp>
        <p:nvSpPr>
          <p:cNvPr id="13" name="矩形 12"/>
          <p:cNvSpPr/>
          <p:nvPr>
            <p:custDataLst>
              <p:tags r:id="rId8"/>
            </p:custDataLst>
          </p:nvPr>
        </p:nvSpPr>
        <p:spPr>
          <a:xfrm>
            <a:off x="2970212" y="1425336"/>
            <a:ext cx="4512039" cy="1198735"/>
          </a:xfrm>
          <a:prstGeom prst="rect">
            <a:avLst/>
          </a:prstGeom>
          <a:noFill/>
        </p:spPr>
        <p:txBody>
          <a:bodyPr wrap="square" lIns="0" tIns="0" rIns="0" bIns="0" rtlCol="0" anchor="ctr" anchorCtr="0">
            <a:noAutofit/>
          </a:bodyPr>
          <a:p>
            <a:pPr algn="just">
              <a:lnSpc>
                <a:spcPct val="150000"/>
              </a:lnSpc>
              <a:spcBef>
                <a:spcPct val="0"/>
              </a:spcBef>
              <a:spcAft>
                <a:spcPct val="0"/>
              </a:spcAft>
            </a:pPr>
            <a:r>
              <a:rPr lang="zh-CN" altLang="en-US" sz="1600">
                <a:solidFill>
                  <a:schemeClr val="tx1">
                    <a:lumMod val="85000"/>
                    <a:lumOff val="15000"/>
                  </a:schemeClr>
                </a:solidFill>
                <a:latin typeface="+mn-ea"/>
                <a:cs typeface="+mn-ea"/>
              </a:rPr>
              <a:t>自然语言处理技术可以用于文本分类，例如将电子邮件分为垃圾邮件和非垃圾邮件。</a:t>
            </a:r>
            <a:endParaRPr lang="zh-CN" altLang="en-US" sz="1600">
              <a:solidFill>
                <a:schemeClr val="tx1">
                  <a:lumMod val="85000"/>
                  <a:lumOff val="15000"/>
                </a:schemeClr>
              </a:solidFill>
              <a:latin typeface="+mn-ea"/>
              <a:cs typeface="+mn-ea"/>
            </a:endParaRPr>
          </a:p>
        </p:txBody>
      </p:sp>
      <p:sp>
        <p:nvSpPr>
          <p:cNvPr id="14" name="矩形 13"/>
          <p:cNvSpPr/>
          <p:nvPr>
            <p:custDataLst>
              <p:tags r:id="rId9"/>
            </p:custDataLst>
          </p:nvPr>
        </p:nvSpPr>
        <p:spPr>
          <a:xfrm>
            <a:off x="2970212" y="3014106"/>
            <a:ext cx="4512039" cy="1332948"/>
          </a:xfrm>
          <a:prstGeom prst="rect">
            <a:avLst/>
          </a:prstGeom>
          <a:noFill/>
        </p:spPr>
        <p:txBody>
          <a:bodyPr wrap="square" lIns="0" tIns="0" rIns="0" bIns="0" rtlCol="0" anchor="ctr" anchorCtr="0">
            <a:noAutofit/>
          </a:bodyPr>
          <a:p>
            <a:pPr algn="just" fontAlgn="b">
              <a:lnSpc>
                <a:spcPct val="150000"/>
              </a:lnSpc>
              <a:spcBef>
                <a:spcPct val="0"/>
              </a:spcBef>
              <a:spcAft>
                <a:spcPct val="0"/>
              </a:spcAft>
            </a:pPr>
            <a:r>
              <a:rPr lang="zh-CN" altLang="en-US" sz="1600">
                <a:solidFill>
                  <a:schemeClr val="tx1">
                    <a:lumMod val="85000"/>
                    <a:lumOff val="15000"/>
                  </a:schemeClr>
                </a:solidFill>
                <a:latin typeface="+mn-ea"/>
                <a:cs typeface="+mn-ea"/>
              </a:rPr>
              <a:t>自然语言处理技术可以用于情感分析，例如分析社交媒体上的用户对某个品牌的情感倾向。</a:t>
            </a:r>
            <a:endParaRPr lang="zh-CN" altLang="en-US" sz="1600">
              <a:solidFill>
                <a:schemeClr val="tx1">
                  <a:lumMod val="85000"/>
                  <a:lumOff val="15000"/>
                </a:schemeClr>
              </a:solidFill>
              <a:latin typeface="+mn-ea"/>
              <a:cs typeface="+mn-ea"/>
            </a:endParaRPr>
          </a:p>
        </p:txBody>
      </p:sp>
      <p:sp>
        <p:nvSpPr>
          <p:cNvPr id="16" name="圆角矩形 15"/>
          <p:cNvSpPr/>
          <p:nvPr>
            <p:custDataLst>
              <p:tags r:id="rId10"/>
            </p:custDataLst>
          </p:nvPr>
        </p:nvSpPr>
        <p:spPr>
          <a:xfrm>
            <a:off x="1001711" y="4670187"/>
            <a:ext cx="6726557" cy="1331927"/>
          </a:xfrm>
          <a:prstGeom prst="roundRect">
            <a:avLst>
              <a:gd name="adj" fmla="val 15256"/>
            </a:avLst>
          </a:prstGeom>
          <a:gradFill>
            <a:gsLst>
              <a:gs pos="0">
                <a:schemeClr val="accent1">
                  <a:lumMod val="20000"/>
                  <a:lumOff val="80000"/>
                  <a:alpha val="0"/>
                </a:schemeClr>
              </a:gs>
              <a:gs pos="100000">
                <a:schemeClr val="accent1">
                  <a:lumMod val="20000"/>
                  <a:lumOff val="80000"/>
                  <a:alpha val="44000"/>
                </a:schemeClr>
              </a:gs>
            </a:gsLst>
            <a:lin ang="108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sz="1600">
              <a:sym typeface="+mn-ea"/>
            </a:endParaRPr>
          </a:p>
        </p:txBody>
      </p:sp>
      <p:sp>
        <p:nvSpPr>
          <p:cNvPr id="18" name="圆角矩形 35"/>
          <p:cNvSpPr/>
          <p:nvPr>
            <p:custDataLst>
              <p:tags r:id="rId11"/>
            </p:custDataLst>
          </p:nvPr>
        </p:nvSpPr>
        <p:spPr>
          <a:xfrm>
            <a:off x="636586" y="4976257"/>
            <a:ext cx="2088000" cy="720000"/>
          </a:xfrm>
          <a:prstGeom prst="roundRect">
            <a:avLst>
              <a:gd name="adj" fmla="val 14111"/>
            </a:avLst>
          </a:prstGeom>
          <a:solidFill>
            <a:schemeClr val="accent1"/>
          </a:solidFill>
          <a:ln>
            <a:solidFill>
              <a:schemeClr val="accent1">
                <a:lumMod val="20000"/>
                <a:lumOff val="8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p>
            <a:pPr algn="ctr">
              <a:spcBef>
                <a:spcPct val="0"/>
              </a:spcBef>
              <a:spcAft>
                <a:spcPct val="0"/>
              </a:spcAft>
            </a:pPr>
            <a:r>
              <a:rPr lang="zh-CN" altLang="en-US" sz="2000" b="1">
                <a:solidFill>
                  <a:schemeClr val="lt1">
                    <a:lumMod val="100000"/>
                  </a:schemeClr>
                </a:solidFill>
                <a:latin typeface="+mn-ea"/>
                <a:cs typeface="+mn-ea"/>
                <a:sym typeface="+mn-ea"/>
              </a:rPr>
              <a:t>机器翻译</a:t>
            </a:r>
            <a:endParaRPr lang="zh-CN" altLang="en-US" sz="2000" b="1">
              <a:solidFill>
                <a:schemeClr val="lt1">
                  <a:lumMod val="100000"/>
                </a:schemeClr>
              </a:solidFill>
              <a:latin typeface="+mn-ea"/>
              <a:cs typeface="+mn-ea"/>
              <a:sym typeface="+mn-ea"/>
            </a:endParaRPr>
          </a:p>
        </p:txBody>
      </p:sp>
      <p:sp>
        <p:nvSpPr>
          <p:cNvPr id="19" name="矩形 18"/>
          <p:cNvSpPr/>
          <p:nvPr>
            <p:custDataLst>
              <p:tags r:id="rId12"/>
            </p:custDataLst>
          </p:nvPr>
        </p:nvSpPr>
        <p:spPr>
          <a:xfrm>
            <a:off x="2970212" y="4669552"/>
            <a:ext cx="4512039" cy="1332948"/>
          </a:xfrm>
          <a:prstGeom prst="rect">
            <a:avLst/>
          </a:prstGeom>
          <a:noFill/>
        </p:spPr>
        <p:txBody>
          <a:bodyPr wrap="square" lIns="0" tIns="0" rIns="0" bIns="0" rtlCol="0" anchor="ctr" anchorCtr="0">
            <a:noAutofit/>
          </a:bodyPr>
          <a:p>
            <a:pPr algn="just" fontAlgn="b">
              <a:lnSpc>
                <a:spcPct val="150000"/>
              </a:lnSpc>
              <a:spcBef>
                <a:spcPct val="0"/>
              </a:spcBef>
              <a:spcAft>
                <a:spcPct val="0"/>
              </a:spcAft>
            </a:pPr>
            <a:r>
              <a:rPr lang="zh-CN" altLang="en-US" sz="1600">
                <a:solidFill>
                  <a:schemeClr val="tx1">
                    <a:lumMod val="85000"/>
                    <a:lumOff val="15000"/>
                  </a:schemeClr>
                </a:solidFill>
                <a:latin typeface="+mn-ea"/>
                <a:cs typeface="+mn-ea"/>
              </a:rPr>
              <a:t>自然语言处理技术可以用于机器翻译，例如将英语翻译成中文，或者将中文翻译成英语。</a:t>
            </a:r>
            <a:endParaRPr lang="zh-CN" altLang="en-US" sz="1600">
              <a:solidFill>
                <a:schemeClr val="tx1">
                  <a:lumMod val="85000"/>
                  <a:lumOff val="15000"/>
                </a:schemeClr>
              </a:solidFill>
              <a:latin typeface="+mn-ea"/>
              <a:cs typeface="+mn-ea"/>
            </a:endParaRPr>
          </a:p>
        </p:txBody>
      </p:sp>
    </p:spTree>
    <p:custDataLst>
      <p:tags r:id="rId13"/>
    </p:custDataLst>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custDataLst>
              <p:tags r:id="rId1"/>
            </p:custDataLst>
          </p:nvPr>
        </p:nvSpPr>
        <p:spPr/>
        <p:txBody>
          <a:bodyPr/>
          <a:lstStyle/>
          <a:p>
            <a:r>
              <a:rPr lang="zh-CN" altLang="en-US" dirty="0">
                <a:sym typeface="+mn-ea"/>
              </a:rPr>
              <a:t>语音识别与合成</a:t>
            </a:r>
            <a:endParaRPr lang="zh-CN" altLang="en-US" dirty="0">
              <a:sym typeface="+mn-ea"/>
            </a:endParaRPr>
          </a:p>
        </p:txBody>
      </p:sp>
      <p:sp>
        <p:nvSpPr>
          <p:cNvPr id="11" name="矩形 10"/>
          <p:cNvSpPr/>
          <p:nvPr>
            <p:custDataLst>
              <p:tags r:id="rId2"/>
            </p:custDataLst>
          </p:nvPr>
        </p:nvSpPr>
        <p:spPr>
          <a:xfrm>
            <a:off x="695960" y="1918018"/>
            <a:ext cx="3599046" cy="3585964"/>
          </a:xfrm>
          <a:prstGeom prst="rect">
            <a:avLst/>
          </a:prstGeom>
          <a:solidFill>
            <a:schemeClr val="accent1">
              <a:lumMod val="10000"/>
              <a:lumOff val="90000"/>
            </a:schemeClr>
          </a:solidFill>
          <a:ln w="9525" cap="flat" cmpd="sng" algn="ctr">
            <a:noFill/>
            <a:prstDash val="solid"/>
            <a:miter lim="800000"/>
            <a:headEnd type="none" w="med" len="med"/>
            <a:tailEnd type="none" w="med" len="med"/>
          </a:ln>
          <a:effectLst>
            <a:outerShdw blurRad="101600" sx="102000" sy="102000" algn="ctr" rotWithShape="0">
              <a:schemeClr val="accent1">
                <a:alpha val="1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12" name="图片 11" descr="/data/temp/e0edf110-379a-11ef-9fc0-928a97e6fe34.jpg@base@tag=imgScale&amp;m=1&amp;w=484&amp;h=995&amp;q=95e0edf110-379a-11ef-9fc0-928a97e6fe34"/>
          <p:cNvPicPr>
            <a:picLocks noChangeAspect="1"/>
          </p:cNvPicPr>
          <p:nvPr>
            <p:custDataLst>
              <p:tags r:id="rId3"/>
            </p:custDataLst>
          </p:nvPr>
        </p:nvPicPr>
        <p:blipFill rotWithShape="1">
          <a:blip r:embed="rId4"/>
          <a:srcRect l="13603" r="13603"/>
          <a:stretch>
            <a:fillRect/>
          </a:stretch>
        </p:blipFill>
        <p:spPr>
          <a:xfrm>
            <a:off x="695960" y="1918018"/>
            <a:ext cx="1745048" cy="3585964"/>
          </a:xfrm>
          <a:prstGeom prst="rect">
            <a:avLst/>
          </a:prstGeom>
          <a:ln w="3175" cap="flat" cmpd="sng" algn="ctr">
            <a:solidFill>
              <a:schemeClr val="tx1">
                <a:lumMod val="40000"/>
                <a:lumOff val="60000"/>
                <a:alpha val="20000"/>
              </a:schemeClr>
            </a:solidFill>
            <a:prstDash val="solid"/>
            <a:round/>
            <a:headEnd type="none" w="med" len="med"/>
            <a:tailEnd type="none" w="med" len="med"/>
          </a:ln>
        </p:spPr>
      </p:pic>
      <p:sp>
        <p:nvSpPr>
          <p:cNvPr id="14" name="矩形 13"/>
          <p:cNvSpPr/>
          <p:nvPr>
            <p:custDataLst>
              <p:tags r:id="rId5"/>
            </p:custDataLst>
          </p:nvPr>
        </p:nvSpPr>
        <p:spPr>
          <a:xfrm>
            <a:off x="4295140" y="1918018"/>
            <a:ext cx="3599046" cy="3585964"/>
          </a:xfrm>
          <a:prstGeom prst="rect">
            <a:avLst/>
          </a:prstGeom>
          <a:solidFill>
            <a:schemeClr val="accent1">
              <a:lumMod val="10000"/>
              <a:lumOff val="90000"/>
            </a:schemeClr>
          </a:solidFill>
          <a:ln w="9525" cap="flat" cmpd="sng" algn="ctr">
            <a:noFill/>
            <a:prstDash val="solid"/>
            <a:miter lim="800000"/>
            <a:headEnd type="none" w="med" len="med"/>
            <a:tailEnd type="none" w="med" len="med"/>
          </a:ln>
          <a:effectLst>
            <a:outerShdw blurRad="101600" sx="102000" sy="102000" algn="ctr" rotWithShape="0">
              <a:schemeClr val="accent1">
                <a:alpha val="1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15" name="图片 14" descr="/data/temp/e0edf1dd-379a-11ef-9fc0-928a97e6fe34.jpg@base@tag=imgScale&amp;m=1&amp;w=484&amp;h=995&amp;q=95e0edf1dd-379a-11ef-9fc0-928a97e6fe34"/>
          <p:cNvPicPr>
            <a:picLocks noChangeAspect="1"/>
          </p:cNvPicPr>
          <p:nvPr>
            <p:custDataLst>
              <p:tags r:id="rId6"/>
            </p:custDataLst>
          </p:nvPr>
        </p:nvPicPr>
        <p:blipFill rotWithShape="1">
          <a:blip r:embed="rId7"/>
          <a:srcRect l="18637" r="13679"/>
          <a:stretch>
            <a:fillRect/>
          </a:stretch>
        </p:blipFill>
        <p:spPr>
          <a:xfrm>
            <a:off x="4295140" y="1918018"/>
            <a:ext cx="1745508" cy="3585964"/>
          </a:xfrm>
          <a:prstGeom prst="rect">
            <a:avLst/>
          </a:prstGeom>
          <a:ln w="3175" cap="flat" cmpd="sng" algn="ctr">
            <a:solidFill>
              <a:schemeClr val="tx1">
                <a:lumMod val="40000"/>
                <a:lumOff val="60000"/>
                <a:alpha val="20000"/>
              </a:schemeClr>
            </a:solidFill>
            <a:prstDash val="solid"/>
            <a:round/>
            <a:headEnd type="none" w="med" len="med"/>
            <a:tailEnd type="none" w="med" len="med"/>
          </a:ln>
        </p:spPr>
      </p:pic>
      <p:sp>
        <p:nvSpPr>
          <p:cNvPr id="17" name="矩形 16"/>
          <p:cNvSpPr/>
          <p:nvPr>
            <p:custDataLst>
              <p:tags r:id="rId8"/>
            </p:custDataLst>
          </p:nvPr>
        </p:nvSpPr>
        <p:spPr>
          <a:xfrm>
            <a:off x="2714625" y="3081338"/>
            <a:ext cx="1307101" cy="2234538"/>
          </a:xfrm>
          <a:prstGeom prst="rect">
            <a:avLst/>
          </a:prstGeom>
          <a:noFill/>
        </p:spPr>
        <p:txBody>
          <a:bodyPr wrap="square" lIns="0" tIns="0" rIns="0" bIns="0" rtlCol="0" anchor="t" anchorCtr="0">
            <a:noAutofit/>
          </a:bodyPr>
          <a:p>
            <a:pPr algn="just">
              <a:lnSpc>
                <a:spcPct val="150000"/>
              </a:lnSpc>
              <a:spcBef>
                <a:spcPct val="0"/>
              </a:spcBef>
              <a:spcAft>
                <a:spcPct val="0"/>
              </a:spcAft>
            </a:pPr>
            <a:r>
              <a:rPr lang="zh-CN" altLang="en-US" sz="1200" kern="0" dirty="0">
                <a:solidFill>
                  <a:srgbClr val="262626"/>
                </a:solidFill>
                <a:latin typeface="+mn-ea"/>
                <a:cs typeface="+mn-ea"/>
              </a:rPr>
              <a:t>通过深度学习技术，可以将语音信号转换为文本，实现语音识别。</a:t>
            </a:r>
            <a:endParaRPr lang="zh-CN" altLang="en-US" sz="1200" kern="0" dirty="0">
              <a:solidFill>
                <a:srgbClr val="262626"/>
              </a:solidFill>
              <a:latin typeface="+mn-ea"/>
              <a:cs typeface="+mn-ea"/>
            </a:endParaRPr>
          </a:p>
        </p:txBody>
      </p:sp>
      <p:sp>
        <p:nvSpPr>
          <p:cNvPr id="18" name="矩形 17"/>
          <p:cNvSpPr/>
          <p:nvPr>
            <p:custDataLst>
              <p:tags r:id="rId9"/>
            </p:custDataLst>
          </p:nvPr>
        </p:nvSpPr>
        <p:spPr>
          <a:xfrm>
            <a:off x="2714625" y="2351723"/>
            <a:ext cx="1307101" cy="650063"/>
          </a:xfrm>
          <a:prstGeom prst="rect">
            <a:avLst/>
          </a:prstGeom>
          <a:noFill/>
        </p:spPr>
        <p:txBody>
          <a:bodyPr wrap="square" lIns="0" tIns="0" rIns="0" bIns="0" rtlCol="0" anchor="b">
            <a:noAutofit/>
          </a:bodyPr>
          <a:p>
            <a:pPr algn="just">
              <a:spcBef>
                <a:spcPct val="0"/>
              </a:spcBef>
              <a:spcAft>
                <a:spcPct val="0"/>
              </a:spcAft>
            </a:pPr>
            <a:r>
              <a:rPr lang="zh-CN" altLang="en-US" sz="2000" b="1" kern="0" dirty="0">
                <a:solidFill>
                  <a:schemeClr val="accent1"/>
                </a:solidFill>
                <a:latin typeface="+mn-ea"/>
                <a:cs typeface="+mn-ea"/>
              </a:rPr>
              <a:t>语音识别</a:t>
            </a:r>
            <a:endParaRPr lang="zh-CN" altLang="en-US" sz="2000" b="1" kern="0" dirty="0">
              <a:solidFill>
                <a:schemeClr val="accent1"/>
              </a:solidFill>
              <a:latin typeface="+mn-ea"/>
              <a:cs typeface="+mn-ea"/>
            </a:endParaRPr>
          </a:p>
        </p:txBody>
      </p:sp>
      <p:sp>
        <p:nvSpPr>
          <p:cNvPr id="19" name="矩形 18"/>
          <p:cNvSpPr/>
          <p:nvPr>
            <p:custDataLst>
              <p:tags r:id="rId10"/>
            </p:custDataLst>
          </p:nvPr>
        </p:nvSpPr>
        <p:spPr>
          <a:xfrm>
            <a:off x="2718435" y="2199958"/>
            <a:ext cx="288000" cy="7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just"/>
            <a:endParaRPr lang="zh-CN" altLang="en-US"/>
          </a:p>
        </p:txBody>
      </p:sp>
      <p:sp>
        <p:nvSpPr>
          <p:cNvPr id="20" name="矩形 19"/>
          <p:cNvSpPr/>
          <p:nvPr>
            <p:custDataLst>
              <p:tags r:id="rId11"/>
            </p:custDataLst>
          </p:nvPr>
        </p:nvSpPr>
        <p:spPr>
          <a:xfrm>
            <a:off x="6315075" y="3081338"/>
            <a:ext cx="1307101" cy="2234538"/>
          </a:xfrm>
          <a:prstGeom prst="rect">
            <a:avLst/>
          </a:prstGeom>
          <a:noFill/>
        </p:spPr>
        <p:txBody>
          <a:bodyPr wrap="square" lIns="0" tIns="0" rIns="0" bIns="0" rtlCol="0" anchor="t" anchorCtr="0">
            <a:noAutofit/>
          </a:bodyPr>
          <a:p>
            <a:pPr algn="just">
              <a:lnSpc>
                <a:spcPct val="150000"/>
              </a:lnSpc>
              <a:spcBef>
                <a:spcPct val="0"/>
              </a:spcBef>
              <a:spcAft>
                <a:spcPct val="0"/>
              </a:spcAft>
            </a:pPr>
            <a:r>
              <a:rPr lang="zh-CN" altLang="en-US" sz="1200" kern="0" dirty="0">
                <a:solidFill>
                  <a:srgbClr val="262626"/>
                </a:solidFill>
                <a:latin typeface="+mn-ea"/>
                <a:cs typeface="+mn-ea"/>
              </a:rPr>
              <a:t>通过深度学习技术，可以将文本转换为语音，实现语音合成。</a:t>
            </a:r>
            <a:endParaRPr lang="zh-CN" altLang="en-US" sz="1200" kern="0" dirty="0">
              <a:solidFill>
                <a:srgbClr val="262626"/>
              </a:solidFill>
              <a:latin typeface="+mn-ea"/>
              <a:cs typeface="+mn-ea"/>
            </a:endParaRPr>
          </a:p>
        </p:txBody>
      </p:sp>
      <p:sp>
        <p:nvSpPr>
          <p:cNvPr id="21" name="矩形 20"/>
          <p:cNvSpPr/>
          <p:nvPr>
            <p:custDataLst>
              <p:tags r:id="rId12"/>
            </p:custDataLst>
          </p:nvPr>
        </p:nvSpPr>
        <p:spPr>
          <a:xfrm>
            <a:off x="6315075" y="2351723"/>
            <a:ext cx="1307101" cy="650063"/>
          </a:xfrm>
          <a:prstGeom prst="rect">
            <a:avLst/>
          </a:prstGeom>
          <a:noFill/>
        </p:spPr>
        <p:txBody>
          <a:bodyPr wrap="square" lIns="0" tIns="0" rIns="0" bIns="0" rtlCol="0" anchor="b">
            <a:noAutofit/>
          </a:bodyPr>
          <a:p>
            <a:pPr algn="just">
              <a:spcBef>
                <a:spcPct val="0"/>
              </a:spcBef>
              <a:spcAft>
                <a:spcPct val="0"/>
              </a:spcAft>
            </a:pPr>
            <a:r>
              <a:rPr lang="zh-CN" altLang="en-US" sz="2000" b="1" kern="0">
                <a:solidFill>
                  <a:schemeClr val="accent1"/>
                </a:solidFill>
                <a:latin typeface="+mn-ea"/>
                <a:cs typeface="+mn-ea"/>
              </a:rPr>
              <a:t>语音合成</a:t>
            </a:r>
            <a:endParaRPr lang="zh-CN" altLang="en-US" sz="2000" b="1" kern="0">
              <a:solidFill>
                <a:schemeClr val="accent1"/>
              </a:solidFill>
              <a:latin typeface="+mn-ea"/>
              <a:cs typeface="+mn-ea"/>
            </a:endParaRPr>
          </a:p>
        </p:txBody>
      </p:sp>
      <p:sp>
        <p:nvSpPr>
          <p:cNvPr id="22" name="矩形 21"/>
          <p:cNvSpPr/>
          <p:nvPr>
            <p:custDataLst>
              <p:tags r:id="rId13"/>
            </p:custDataLst>
          </p:nvPr>
        </p:nvSpPr>
        <p:spPr>
          <a:xfrm>
            <a:off x="6318885" y="2199958"/>
            <a:ext cx="288000" cy="7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just"/>
            <a:endParaRPr lang="zh-CN" altLang="en-US"/>
          </a:p>
        </p:txBody>
      </p:sp>
      <p:sp>
        <p:nvSpPr>
          <p:cNvPr id="23" name="矩形 22"/>
          <p:cNvSpPr/>
          <p:nvPr>
            <p:custDataLst>
              <p:tags r:id="rId14"/>
            </p:custDataLst>
          </p:nvPr>
        </p:nvSpPr>
        <p:spPr>
          <a:xfrm>
            <a:off x="7896860" y="1918018"/>
            <a:ext cx="3599046" cy="3585964"/>
          </a:xfrm>
          <a:prstGeom prst="rect">
            <a:avLst/>
          </a:prstGeom>
          <a:solidFill>
            <a:schemeClr val="accent1">
              <a:lumMod val="10000"/>
              <a:lumOff val="90000"/>
            </a:schemeClr>
          </a:solidFill>
          <a:ln w="9525" cap="flat" cmpd="sng" algn="ctr">
            <a:noFill/>
            <a:prstDash val="solid"/>
            <a:miter lim="800000"/>
            <a:headEnd type="none" w="med" len="med"/>
            <a:tailEnd type="none" w="med" len="med"/>
          </a:ln>
          <a:effectLst>
            <a:outerShdw blurRad="101600" sx="102000" sy="102000" algn="ctr" rotWithShape="0">
              <a:schemeClr val="accent1">
                <a:alpha val="1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24" name="图片 23" descr="/data/temp/e0edf326-379a-11ef-9fc0-928a97e6fe34.jpg@base@tag=imgScale&amp;m=1&amp;w=484&amp;h=995&amp;q=95e0edf326-379a-11ef-9fc0-928a97e6fe34"/>
          <p:cNvPicPr>
            <a:picLocks noChangeAspect="1"/>
          </p:cNvPicPr>
          <p:nvPr>
            <p:custDataLst>
              <p:tags r:id="rId15"/>
            </p:custDataLst>
          </p:nvPr>
        </p:nvPicPr>
        <p:blipFill>
          <a:blip r:embed="rId16"/>
          <a:srcRect l="19022" r="19228"/>
          <a:stretch>
            <a:fillRect/>
          </a:stretch>
        </p:blipFill>
        <p:spPr>
          <a:xfrm>
            <a:off x="7896860" y="1918018"/>
            <a:ext cx="1745508" cy="3585964"/>
          </a:xfrm>
          <a:prstGeom prst="rect">
            <a:avLst/>
          </a:prstGeom>
          <a:ln w="3175" cap="flat" cmpd="sng" algn="ctr">
            <a:solidFill>
              <a:schemeClr val="tx1">
                <a:lumMod val="40000"/>
                <a:lumOff val="60000"/>
                <a:alpha val="20000"/>
              </a:schemeClr>
            </a:solidFill>
            <a:prstDash val="solid"/>
            <a:round/>
            <a:headEnd type="none" w="med" len="med"/>
            <a:tailEnd type="none" w="med" len="med"/>
          </a:ln>
        </p:spPr>
      </p:pic>
      <p:sp>
        <p:nvSpPr>
          <p:cNvPr id="25" name="矩形 24"/>
          <p:cNvSpPr/>
          <p:nvPr>
            <p:custDataLst>
              <p:tags r:id="rId17"/>
            </p:custDataLst>
          </p:nvPr>
        </p:nvSpPr>
        <p:spPr>
          <a:xfrm>
            <a:off x="9915525" y="3081338"/>
            <a:ext cx="1307101" cy="2234538"/>
          </a:xfrm>
          <a:prstGeom prst="rect">
            <a:avLst/>
          </a:prstGeom>
          <a:noFill/>
        </p:spPr>
        <p:txBody>
          <a:bodyPr wrap="square" lIns="0" tIns="0" rIns="0" bIns="0" rtlCol="0" anchor="t" anchorCtr="0">
            <a:noAutofit/>
          </a:bodyPr>
          <a:p>
            <a:pPr algn="just">
              <a:lnSpc>
                <a:spcPct val="150000"/>
              </a:lnSpc>
              <a:spcBef>
                <a:spcPct val="0"/>
              </a:spcBef>
              <a:spcAft>
                <a:spcPct val="0"/>
              </a:spcAft>
            </a:pPr>
            <a:r>
              <a:rPr lang="zh-CN" altLang="en-US" sz="1200" kern="0" dirty="0">
                <a:solidFill>
                  <a:srgbClr val="262626"/>
                </a:solidFill>
                <a:latin typeface="+mn-ea"/>
                <a:cs typeface="+mn-ea"/>
              </a:rPr>
              <a:t>通过深度学习技术，可以将一种语言的语音转换为另一种语言的语音，实现语音翻译。</a:t>
            </a:r>
            <a:endParaRPr lang="zh-CN" altLang="en-US" sz="1200" kern="0" dirty="0">
              <a:solidFill>
                <a:srgbClr val="262626"/>
              </a:solidFill>
              <a:latin typeface="+mn-ea"/>
              <a:cs typeface="+mn-ea"/>
            </a:endParaRPr>
          </a:p>
        </p:txBody>
      </p:sp>
      <p:sp>
        <p:nvSpPr>
          <p:cNvPr id="26" name="矩形 25"/>
          <p:cNvSpPr/>
          <p:nvPr>
            <p:custDataLst>
              <p:tags r:id="rId18"/>
            </p:custDataLst>
          </p:nvPr>
        </p:nvSpPr>
        <p:spPr>
          <a:xfrm>
            <a:off x="9915525" y="2351723"/>
            <a:ext cx="1307101" cy="650063"/>
          </a:xfrm>
          <a:prstGeom prst="rect">
            <a:avLst/>
          </a:prstGeom>
          <a:noFill/>
        </p:spPr>
        <p:txBody>
          <a:bodyPr wrap="square" lIns="0" tIns="0" rIns="0" bIns="0" rtlCol="0" anchor="b">
            <a:noAutofit/>
          </a:bodyPr>
          <a:p>
            <a:pPr algn="just">
              <a:spcBef>
                <a:spcPct val="0"/>
              </a:spcBef>
              <a:spcAft>
                <a:spcPct val="0"/>
              </a:spcAft>
            </a:pPr>
            <a:r>
              <a:rPr lang="zh-CN" altLang="en-US" sz="2000" b="1" kern="0">
                <a:solidFill>
                  <a:schemeClr val="accent1"/>
                </a:solidFill>
                <a:latin typeface="+mn-ea"/>
                <a:cs typeface="+mn-ea"/>
              </a:rPr>
              <a:t>语音翻译</a:t>
            </a:r>
            <a:endParaRPr lang="zh-CN" altLang="en-US" sz="2000" b="1" kern="0">
              <a:solidFill>
                <a:schemeClr val="accent1"/>
              </a:solidFill>
              <a:latin typeface="+mn-ea"/>
              <a:cs typeface="+mn-ea"/>
            </a:endParaRPr>
          </a:p>
        </p:txBody>
      </p:sp>
      <p:sp>
        <p:nvSpPr>
          <p:cNvPr id="27" name="矩形 26"/>
          <p:cNvSpPr/>
          <p:nvPr>
            <p:custDataLst>
              <p:tags r:id="rId19"/>
            </p:custDataLst>
          </p:nvPr>
        </p:nvSpPr>
        <p:spPr>
          <a:xfrm>
            <a:off x="9919335" y="2199958"/>
            <a:ext cx="288000" cy="7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just"/>
            <a:endParaRPr lang="zh-CN" altLang="en-US"/>
          </a:p>
        </p:txBody>
      </p:sp>
    </p:spTree>
    <p:custDataLst>
      <p:tags r:id="rId20"/>
    </p:custDataLst>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p:cNvSpPr>
            <a:spLocks noGrp="1"/>
          </p:cNvSpPr>
          <p:nvPr>
            <p:ph type="title"/>
            <p:custDataLst>
              <p:tags r:id="rId1"/>
            </p:custDataLst>
          </p:nvPr>
        </p:nvSpPr>
        <p:spPr>
          <a:xfrm>
            <a:off x="4914550" y="1866900"/>
            <a:ext cx="5124449" cy="2844800"/>
          </a:xfrm>
        </p:spPr>
        <p:txBody>
          <a:bodyPr/>
          <a:lstStyle/>
          <a:p>
            <a:r>
              <a:rPr lang="zh-CN" altLang="en-US" noProof="1"/>
              <a:t>深度学习挑战与前景</a:t>
            </a:r>
            <a:endParaRPr lang="zh-CN" altLang="en-US" noProof="1"/>
          </a:p>
        </p:txBody>
      </p:sp>
      <p:sp>
        <p:nvSpPr>
          <p:cNvPr id="6" name="节编号"/>
          <p:cNvSpPr>
            <a:spLocks noGrp="1"/>
          </p:cNvSpPr>
          <p:nvPr>
            <p:ph type="body" sz="quarter" idx="13"/>
            <p:custDataLst>
              <p:tags r:id="rId2"/>
            </p:custDataLst>
          </p:nvPr>
        </p:nvSpPr>
        <p:spPr>
          <a:xfrm>
            <a:off x="1339851" y="1866900"/>
            <a:ext cx="2826422" cy="2844800"/>
          </a:xfrm>
        </p:spPr>
        <p:txBody>
          <a:bodyPr/>
          <a:lstStyle/>
          <a:p>
            <a:r>
              <a:rPr lang="en-US" altLang="zh-CN" dirty="0"/>
              <a:t>04</a:t>
            </a:r>
            <a:endParaRPr lang="en-US" altLang="zh-CN" dirty="0"/>
          </a:p>
        </p:txBody>
      </p:sp>
    </p:spTree>
    <p:custDataLst>
      <p:tags r:id="rId3"/>
    </p:custDataLst>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custDataLst>
              <p:tags r:id="rId1"/>
            </p:custDataLst>
          </p:nvPr>
        </p:nvSpPr>
        <p:spPr>
          <a:xfrm>
            <a:off x="695325" y="360000"/>
            <a:ext cx="6465329" cy="720000"/>
          </a:xfrm>
        </p:spPr>
        <p:txBody>
          <a:bodyPr lIns="0" tIns="0" rIns="0" bIns="0" anchor="b" anchorCtr="0"/>
          <a:lstStyle/>
          <a:p>
            <a:pPr algn="l"/>
            <a:r>
              <a:rPr lang="zh-CN" altLang="en-US" dirty="0"/>
              <a:t>当前挑战</a:t>
            </a:r>
            <a:endParaRPr lang="zh-CN" altLang="en-US" dirty="0"/>
          </a:p>
        </p:txBody>
      </p:sp>
      <p:pic>
        <p:nvPicPr>
          <p:cNvPr id="9" name="http://photo-static-api.fotomore.com/creative/vcg/veer/400/new/VCG41N531480994.jpg?uid=386&amp;timestamp=1685070879&amp;sign=638fe59e20d56783b78d4e80af2eb419" descr="/data/temp/e0cc8566-379a-11ef-9fc0-928a97e6fe34.jpg@base@tag=imgScale&amp;m=1&amp;w=1309&amp;h=1904&amp;q=95e0cc8566-379a-11ef-9fc0-928a97e6fe34"/>
          <p:cNvPicPr>
            <a:picLocks noChangeAspect="1"/>
          </p:cNvPicPr>
          <p:nvPr>
            <p:custDataLst>
              <p:tags r:id="rId2"/>
            </p:custDataLst>
          </p:nvPr>
        </p:nvPicPr>
        <p:blipFill>
          <a:blip r:embed="rId3"/>
          <a:srcRect l="5567" r="5567"/>
          <a:stretch>
            <a:fillRect/>
          </a:stretch>
        </p:blipFill>
        <p:spPr>
          <a:xfrm>
            <a:off x="7502167" y="0"/>
            <a:ext cx="4714875" cy="6858000"/>
          </a:xfrm>
          <a:custGeom>
            <a:avLst/>
            <a:gdLst/>
            <a:ahLst/>
            <a:cxnLst>
              <a:cxn ang="3">
                <a:pos x="hc" y="t"/>
              </a:cxn>
              <a:cxn ang="cd2">
                <a:pos x="l" y="vc"/>
              </a:cxn>
              <a:cxn ang="cd4">
                <a:pos x="hc" y="b"/>
              </a:cxn>
              <a:cxn ang="0">
                <a:pos x="r" y="vc"/>
              </a:cxn>
            </a:cxnLst>
            <a:rect l="l" t="t" r="r" b="b"/>
            <a:pathLst>
              <a:path w="7425" h="10800">
                <a:moveTo>
                  <a:pt x="2" y="5375"/>
                </a:moveTo>
                <a:cubicBezTo>
                  <a:pt x="-52" y="3149"/>
                  <a:pt x="1257" y="1045"/>
                  <a:pt x="2815" y="0"/>
                </a:cubicBezTo>
                <a:lnTo>
                  <a:pt x="7425" y="0"/>
                </a:lnTo>
                <a:lnTo>
                  <a:pt x="7425" y="10800"/>
                </a:lnTo>
                <a:lnTo>
                  <a:pt x="2888" y="10800"/>
                </a:lnTo>
                <a:cubicBezTo>
                  <a:pt x="1119" y="9677"/>
                  <a:pt x="-33" y="7429"/>
                  <a:pt x="2" y="5375"/>
                </a:cubicBezTo>
                <a:close/>
              </a:path>
            </a:pathLst>
          </a:custGeom>
          <a:ln w="9525" cap="flat" cmpd="sng" algn="ctr">
            <a:solidFill>
              <a:schemeClr val="dk1">
                <a:lumMod val="40000"/>
                <a:lumOff val="60000"/>
                <a:alpha val="50000"/>
              </a:schemeClr>
            </a:solidFill>
            <a:prstDash val="solid"/>
            <a:round/>
            <a:headEnd type="none" w="med" len="med"/>
            <a:tailEnd type="none" w="med" len="med"/>
          </a:ln>
        </p:spPr>
      </p:pic>
      <p:sp>
        <p:nvSpPr>
          <p:cNvPr id="2" name="矩形 1"/>
          <p:cNvSpPr/>
          <p:nvPr>
            <p:custDataLst>
              <p:tags r:id="rId4"/>
            </p:custDataLst>
          </p:nvPr>
        </p:nvSpPr>
        <p:spPr>
          <a:xfrm>
            <a:off x="1626694" y="2085859"/>
            <a:ext cx="4316462" cy="986796"/>
          </a:xfrm>
          <a:prstGeom prst="rect">
            <a:avLst/>
          </a:prstGeom>
          <a:noFill/>
        </p:spPr>
        <p:txBody>
          <a:bodyPr wrap="square" lIns="0" tIns="0" rIns="0" bIns="0" rtlCol="0" anchor="t" anchorCtr="0">
            <a:noAutofit/>
          </a:bodyPr>
          <a:p>
            <a:pPr algn="just">
              <a:lnSpc>
                <a:spcPct val="150000"/>
              </a:lnSpc>
              <a:spcBef>
                <a:spcPct val="0"/>
              </a:spcBef>
              <a:spcAft>
                <a:spcPct val="0"/>
              </a:spcAft>
            </a:pPr>
            <a:r>
              <a:rPr lang="zh-CN" altLang="en-US" sz="1400">
                <a:solidFill>
                  <a:schemeClr val="tx1">
                    <a:lumMod val="85000"/>
                    <a:lumOff val="15000"/>
                  </a:schemeClr>
                </a:solidFill>
                <a:latin typeface="+mn-ea"/>
                <a:cs typeface="+mn-ea"/>
                <a:sym typeface="+mn-ea"/>
              </a:rPr>
              <a:t>深度学习需要大量的数据来训练模型，但实际应用中可能面临数据不足的问题。</a:t>
            </a:r>
            <a:endParaRPr lang="zh-CN" altLang="en-US" sz="1400">
              <a:solidFill>
                <a:schemeClr val="tx1">
                  <a:lumMod val="85000"/>
                  <a:lumOff val="15000"/>
                </a:schemeClr>
              </a:solidFill>
              <a:latin typeface="+mn-ea"/>
              <a:cs typeface="+mn-ea"/>
              <a:sym typeface="+mn-ea"/>
            </a:endParaRPr>
          </a:p>
        </p:txBody>
      </p:sp>
      <p:sp>
        <p:nvSpPr>
          <p:cNvPr id="3" name="矩形 2"/>
          <p:cNvSpPr/>
          <p:nvPr>
            <p:custDataLst>
              <p:tags r:id="rId5"/>
            </p:custDataLst>
          </p:nvPr>
        </p:nvSpPr>
        <p:spPr>
          <a:xfrm>
            <a:off x="1626694" y="1713116"/>
            <a:ext cx="4316462" cy="325265"/>
          </a:xfrm>
          <a:prstGeom prst="rect">
            <a:avLst/>
          </a:prstGeom>
          <a:noFill/>
        </p:spPr>
        <p:txBody>
          <a:bodyPr wrap="square" lIns="0" tIns="0" rIns="0" bIns="0" rtlCol="0" anchor="b">
            <a:noAutofit/>
          </a:bodyPr>
          <a:p>
            <a:pPr algn="just">
              <a:spcBef>
                <a:spcPct val="0"/>
              </a:spcBef>
              <a:spcAft>
                <a:spcPct val="0"/>
              </a:spcAft>
            </a:pPr>
            <a:r>
              <a:rPr lang="zh-CN" altLang="en-US" sz="2000" b="1">
                <a:solidFill>
                  <a:schemeClr val="accent1"/>
                </a:solidFill>
                <a:latin typeface="+mn-ea"/>
                <a:cs typeface="+mn-ea"/>
                <a:sym typeface="+mn-ea"/>
              </a:rPr>
              <a:t>数据量问题</a:t>
            </a:r>
            <a:endParaRPr lang="zh-CN" altLang="en-US" sz="2000" b="1">
              <a:solidFill>
                <a:schemeClr val="accent1"/>
              </a:solidFill>
              <a:latin typeface="+mn-ea"/>
              <a:cs typeface="+mn-ea"/>
              <a:sym typeface="+mn-ea"/>
            </a:endParaRPr>
          </a:p>
        </p:txBody>
      </p:sp>
      <p:sp>
        <p:nvSpPr>
          <p:cNvPr id="4" name="椭圆 3"/>
          <p:cNvSpPr/>
          <p:nvPr>
            <p:custDataLst>
              <p:tags r:id="rId6"/>
            </p:custDataLst>
          </p:nvPr>
        </p:nvSpPr>
        <p:spPr>
          <a:xfrm>
            <a:off x="695154" y="1734071"/>
            <a:ext cx="668668" cy="668668"/>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Autofit/>
          </a:bodyPr>
          <a:p>
            <a:pPr algn="ctr">
              <a:spcBef>
                <a:spcPct val="0"/>
              </a:spcBef>
              <a:spcAft>
                <a:spcPct val="0"/>
              </a:spcAft>
            </a:pPr>
            <a:r>
              <a:rPr lang="en-US" altLang="zh-CN" sz="2000" b="1">
                <a:solidFill>
                  <a:schemeClr val="lt1">
                    <a:lumMod val="100000"/>
                  </a:schemeClr>
                </a:solidFill>
                <a:latin typeface="+mn-ea"/>
                <a:cs typeface="+mn-ea"/>
                <a:sym typeface="+mn-ea"/>
              </a:rPr>
              <a:t>01</a:t>
            </a:r>
            <a:endParaRPr lang="zh-CN" altLang="en-US" sz="2000" b="1">
              <a:solidFill>
                <a:schemeClr val="lt1">
                  <a:lumMod val="100000"/>
                </a:schemeClr>
              </a:solidFill>
              <a:latin typeface="+mn-ea"/>
              <a:cs typeface="+mn-ea"/>
              <a:sym typeface="+mn-ea"/>
            </a:endParaRPr>
          </a:p>
        </p:txBody>
      </p:sp>
      <p:sp>
        <p:nvSpPr>
          <p:cNvPr id="5" name="矩形 4"/>
          <p:cNvSpPr/>
          <p:nvPr>
            <p:custDataLst>
              <p:tags r:id="rId7"/>
            </p:custDataLst>
          </p:nvPr>
        </p:nvSpPr>
        <p:spPr>
          <a:xfrm>
            <a:off x="1627329" y="3723515"/>
            <a:ext cx="4316462" cy="986796"/>
          </a:xfrm>
          <a:prstGeom prst="rect">
            <a:avLst/>
          </a:prstGeom>
          <a:noFill/>
        </p:spPr>
        <p:txBody>
          <a:bodyPr wrap="square" lIns="0" tIns="0" rIns="0" bIns="0" rtlCol="0" anchor="t" anchorCtr="0">
            <a:noAutofit/>
          </a:bodyPr>
          <a:p>
            <a:pPr algn="just">
              <a:lnSpc>
                <a:spcPct val="150000"/>
              </a:lnSpc>
              <a:spcBef>
                <a:spcPct val="0"/>
              </a:spcBef>
              <a:spcAft>
                <a:spcPct val="0"/>
              </a:spcAft>
            </a:pPr>
            <a:r>
              <a:rPr lang="zh-CN" altLang="en-US" sz="1400">
                <a:solidFill>
                  <a:schemeClr val="tx1">
                    <a:lumMod val="85000"/>
                    <a:lumOff val="15000"/>
                  </a:schemeClr>
                </a:solidFill>
                <a:latin typeface="+mn-ea"/>
                <a:cs typeface="+mn-ea"/>
                <a:sym typeface="+mn-ea"/>
              </a:rPr>
              <a:t>深度学习模型需要大量的计算资源，但实际应用中可能面临计算资源不足的问题。</a:t>
            </a:r>
            <a:endParaRPr lang="zh-CN" altLang="en-US" sz="1400">
              <a:solidFill>
                <a:schemeClr val="tx1">
                  <a:lumMod val="85000"/>
                  <a:lumOff val="15000"/>
                </a:schemeClr>
              </a:solidFill>
              <a:latin typeface="+mn-ea"/>
              <a:cs typeface="+mn-ea"/>
              <a:sym typeface="+mn-ea"/>
            </a:endParaRPr>
          </a:p>
        </p:txBody>
      </p:sp>
      <p:sp>
        <p:nvSpPr>
          <p:cNvPr id="7" name="矩形 6"/>
          <p:cNvSpPr/>
          <p:nvPr>
            <p:custDataLst>
              <p:tags r:id="rId8"/>
            </p:custDataLst>
          </p:nvPr>
        </p:nvSpPr>
        <p:spPr>
          <a:xfrm>
            <a:off x="1627329" y="3350772"/>
            <a:ext cx="4316462" cy="325265"/>
          </a:xfrm>
          <a:prstGeom prst="rect">
            <a:avLst/>
          </a:prstGeom>
          <a:noFill/>
        </p:spPr>
        <p:txBody>
          <a:bodyPr wrap="square" lIns="0" tIns="0" rIns="0" bIns="0" rtlCol="0" anchor="b">
            <a:noAutofit/>
          </a:bodyPr>
          <a:p>
            <a:pPr algn="just">
              <a:spcBef>
                <a:spcPct val="0"/>
              </a:spcBef>
              <a:spcAft>
                <a:spcPct val="0"/>
              </a:spcAft>
            </a:pPr>
            <a:r>
              <a:rPr lang="zh-CN" altLang="en-US" sz="2000" b="1">
                <a:solidFill>
                  <a:schemeClr val="accent1"/>
                </a:solidFill>
                <a:latin typeface="+mn-ea"/>
                <a:cs typeface="+mn-ea"/>
                <a:sym typeface="+mn-ea"/>
              </a:rPr>
              <a:t>计算资源问题</a:t>
            </a:r>
            <a:endParaRPr lang="zh-CN" altLang="en-US" sz="2000" b="1">
              <a:solidFill>
                <a:schemeClr val="accent1"/>
              </a:solidFill>
              <a:latin typeface="+mn-ea"/>
              <a:cs typeface="+mn-ea"/>
              <a:sym typeface="+mn-ea"/>
            </a:endParaRPr>
          </a:p>
        </p:txBody>
      </p:sp>
      <p:sp>
        <p:nvSpPr>
          <p:cNvPr id="8" name="椭圆 7"/>
          <p:cNvSpPr/>
          <p:nvPr>
            <p:custDataLst>
              <p:tags r:id="rId9"/>
            </p:custDataLst>
          </p:nvPr>
        </p:nvSpPr>
        <p:spPr>
          <a:xfrm>
            <a:off x="696424" y="3371727"/>
            <a:ext cx="668668" cy="668668"/>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Autofit/>
          </a:bodyPr>
          <a:p>
            <a:pPr algn="ctr">
              <a:spcBef>
                <a:spcPct val="0"/>
              </a:spcBef>
              <a:spcAft>
                <a:spcPct val="0"/>
              </a:spcAft>
            </a:pPr>
            <a:r>
              <a:rPr lang="en-US" altLang="zh-CN" sz="2000" b="1">
                <a:solidFill>
                  <a:schemeClr val="lt1">
                    <a:lumMod val="100000"/>
                  </a:schemeClr>
                </a:solidFill>
                <a:latin typeface="+mn-ea"/>
                <a:cs typeface="+mn-ea"/>
                <a:sym typeface="+mn-ea"/>
              </a:rPr>
              <a:t>02</a:t>
            </a:r>
            <a:endParaRPr lang="zh-CN" altLang="en-US" sz="2000" b="1">
              <a:solidFill>
                <a:schemeClr val="lt1">
                  <a:lumMod val="100000"/>
                </a:schemeClr>
              </a:solidFill>
              <a:latin typeface="+mn-ea"/>
              <a:cs typeface="+mn-ea"/>
              <a:sym typeface="+mn-ea"/>
            </a:endParaRPr>
          </a:p>
        </p:txBody>
      </p:sp>
      <p:sp>
        <p:nvSpPr>
          <p:cNvPr id="10" name="矩形 9"/>
          <p:cNvSpPr/>
          <p:nvPr>
            <p:custDataLst>
              <p:tags r:id="rId10"/>
            </p:custDataLst>
          </p:nvPr>
        </p:nvSpPr>
        <p:spPr>
          <a:xfrm>
            <a:off x="1627329" y="5361171"/>
            <a:ext cx="4316462" cy="986796"/>
          </a:xfrm>
          <a:prstGeom prst="rect">
            <a:avLst/>
          </a:prstGeom>
          <a:noFill/>
        </p:spPr>
        <p:txBody>
          <a:bodyPr wrap="square" lIns="0" tIns="0" rIns="0" bIns="0" rtlCol="0" anchor="t" anchorCtr="0">
            <a:noAutofit/>
          </a:bodyPr>
          <a:p>
            <a:pPr algn="just">
              <a:lnSpc>
                <a:spcPct val="150000"/>
              </a:lnSpc>
              <a:spcBef>
                <a:spcPct val="0"/>
              </a:spcBef>
              <a:spcAft>
                <a:spcPct val="0"/>
              </a:spcAft>
            </a:pPr>
            <a:r>
              <a:rPr lang="zh-CN" altLang="en-US" sz="1400">
                <a:solidFill>
                  <a:schemeClr val="tx1">
                    <a:lumMod val="85000"/>
                    <a:lumOff val="15000"/>
                  </a:schemeClr>
                </a:solidFill>
                <a:latin typeface="+mn-ea"/>
                <a:cs typeface="+mn-ea"/>
                <a:sym typeface="+mn-ea"/>
              </a:rPr>
              <a:t>深度学习模型可能存在泛化能力不足的问题，即在新数据上表现不佳。</a:t>
            </a:r>
            <a:endParaRPr lang="zh-CN" altLang="en-US" sz="1400">
              <a:solidFill>
                <a:schemeClr val="tx1">
                  <a:lumMod val="85000"/>
                  <a:lumOff val="15000"/>
                </a:schemeClr>
              </a:solidFill>
              <a:latin typeface="+mn-ea"/>
              <a:cs typeface="+mn-ea"/>
              <a:sym typeface="+mn-ea"/>
            </a:endParaRPr>
          </a:p>
        </p:txBody>
      </p:sp>
      <p:sp>
        <p:nvSpPr>
          <p:cNvPr id="11" name="矩形 10"/>
          <p:cNvSpPr/>
          <p:nvPr>
            <p:custDataLst>
              <p:tags r:id="rId11"/>
            </p:custDataLst>
          </p:nvPr>
        </p:nvSpPr>
        <p:spPr>
          <a:xfrm>
            <a:off x="1627329" y="4988428"/>
            <a:ext cx="4316462" cy="325265"/>
          </a:xfrm>
          <a:prstGeom prst="rect">
            <a:avLst/>
          </a:prstGeom>
          <a:noFill/>
        </p:spPr>
        <p:txBody>
          <a:bodyPr wrap="square" lIns="0" tIns="0" rIns="0" bIns="0" rtlCol="0" anchor="b">
            <a:noAutofit/>
          </a:bodyPr>
          <a:p>
            <a:pPr algn="just">
              <a:spcBef>
                <a:spcPct val="0"/>
              </a:spcBef>
              <a:spcAft>
                <a:spcPct val="0"/>
              </a:spcAft>
            </a:pPr>
            <a:r>
              <a:rPr lang="zh-CN" altLang="en-US" sz="2000" b="1">
                <a:solidFill>
                  <a:schemeClr val="accent1"/>
                </a:solidFill>
                <a:latin typeface="+mn-ea"/>
                <a:cs typeface="+mn-ea"/>
                <a:sym typeface="+mn-ea"/>
              </a:rPr>
              <a:t>模型泛化问题</a:t>
            </a:r>
            <a:endParaRPr lang="zh-CN" altLang="en-US" sz="2000" b="1">
              <a:solidFill>
                <a:schemeClr val="accent1"/>
              </a:solidFill>
              <a:latin typeface="+mn-ea"/>
              <a:cs typeface="+mn-ea"/>
              <a:sym typeface="+mn-ea"/>
            </a:endParaRPr>
          </a:p>
        </p:txBody>
      </p:sp>
      <p:sp>
        <p:nvSpPr>
          <p:cNvPr id="12" name="椭圆 11"/>
          <p:cNvSpPr/>
          <p:nvPr>
            <p:custDataLst>
              <p:tags r:id="rId12"/>
            </p:custDataLst>
          </p:nvPr>
        </p:nvSpPr>
        <p:spPr>
          <a:xfrm>
            <a:off x="696424" y="5009383"/>
            <a:ext cx="668668" cy="668668"/>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Autofit/>
          </a:bodyPr>
          <a:p>
            <a:pPr algn="ctr">
              <a:spcBef>
                <a:spcPct val="0"/>
              </a:spcBef>
              <a:spcAft>
                <a:spcPct val="0"/>
              </a:spcAft>
            </a:pPr>
            <a:r>
              <a:rPr lang="en-US" altLang="zh-CN" sz="2000" b="1">
                <a:solidFill>
                  <a:schemeClr val="lt1">
                    <a:lumMod val="100000"/>
                  </a:schemeClr>
                </a:solidFill>
                <a:latin typeface="+mn-ea"/>
                <a:cs typeface="+mn-ea"/>
                <a:sym typeface="+mn-ea"/>
              </a:rPr>
              <a:t>03</a:t>
            </a:r>
            <a:endParaRPr lang="zh-CN" altLang="en-US" sz="2000" b="1">
              <a:solidFill>
                <a:schemeClr val="lt1">
                  <a:lumMod val="100000"/>
                </a:schemeClr>
              </a:solidFill>
              <a:latin typeface="+mn-ea"/>
              <a:cs typeface="+mn-ea"/>
              <a:sym typeface="+mn-ea"/>
            </a:endParaRPr>
          </a:p>
        </p:txBody>
      </p:sp>
    </p:spTree>
    <p:custDataLst>
      <p:tags r:id="rId13"/>
    </p:custDataLst>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a:lstStyle/>
          <a:p>
            <a:r>
              <a:rPr lang="zh-CN" altLang="en-US" dirty="0"/>
              <a:t>解决方案</a:t>
            </a:r>
            <a:endParaRPr lang="zh-CN" altLang="en-US" dirty="0"/>
          </a:p>
        </p:txBody>
      </p:sp>
      <p:sp>
        <p:nvSpPr>
          <p:cNvPr id="8" name="矩形 7"/>
          <p:cNvSpPr/>
          <p:nvPr>
            <p:custDataLst>
              <p:tags r:id="rId2"/>
            </p:custDataLst>
          </p:nvPr>
        </p:nvSpPr>
        <p:spPr>
          <a:xfrm>
            <a:off x="901097" y="3690218"/>
            <a:ext cx="2880446" cy="876095"/>
          </a:xfrm>
          <a:prstGeom prst="rect">
            <a:avLst/>
          </a:prstGeom>
          <a:ln>
            <a:noFill/>
            <a:prstDash val="sysDash"/>
          </a:ln>
        </p:spPr>
        <p:txBody>
          <a:bodyPr vert="horz" wrap="square" lIns="0" tIns="0" rIns="0" bIns="0" rtlCol="0">
            <a:noAutofit/>
          </a:bodyPr>
          <a:p>
            <a:pPr algn="just">
              <a:lnSpc>
                <a:spcPct val="150000"/>
              </a:lnSpc>
              <a:spcBef>
                <a:spcPct val="0"/>
              </a:spcBef>
              <a:spcAft>
                <a:spcPct val="0"/>
              </a:spcAft>
            </a:pPr>
            <a:r>
              <a:rPr lang="zh-CN" altLang="en-US" sz="1200" kern="0">
                <a:ln>
                  <a:noFill/>
                  <a:prstDash val="sysDot"/>
                </a:ln>
                <a:solidFill>
                  <a:schemeClr val="tx1">
                    <a:lumMod val="85000"/>
                    <a:lumOff val="15000"/>
                  </a:schemeClr>
                </a:solidFill>
                <a:latin typeface="+mn-ea"/>
                <a:cs typeface="+mn-ea"/>
              </a:rPr>
              <a:t>通过改进深度学习算法，提高模型的泛化能力和鲁棒性，以应对复杂多变的数据和任务。</a:t>
            </a:r>
            <a:endParaRPr lang="zh-CN" altLang="en-US" sz="1200" kern="0">
              <a:ln>
                <a:noFill/>
                <a:prstDash val="sysDot"/>
              </a:ln>
              <a:solidFill>
                <a:schemeClr val="tx1">
                  <a:lumMod val="85000"/>
                  <a:lumOff val="15000"/>
                </a:schemeClr>
              </a:solidFill>
              <a:latin typeface="+mn-ea"/>
              <a:cs typeface="+mn-ea"/>
            </a:endParaRPr>
          </a:p>
        </p:txBody>
      </p:sp>
      <p:sp>
        <p:nvSpPr>
          <p:cNvPr id="9" name="矩形 8"/>
          <p:cNvSpPr/>
          <p:nvPr>
            <p:custDataLst>
              <p:tags r:id="rId3"/>
            </p:custDataLst>
          </p:nvPr>
        </p:nvSpPr>
        <p:spPr>
          <a:xfrm>
            <a:off x="901097" y="3009392"/>
            <a:ext cx="2880444" cy="591205"/>
          </a:xfrm>
          <a:prstGeom prst="rect">
            <a:avLst/>
          </a:prstGeom>
          <a:noFill/>
        </p:spPr>
        <p:txBody>
          <a:bodyPr wrap="square" lIns="0" tIns="0" rIns="0" bIns="0" rtlCol="0" anchor="b">
            <a:noAutofit/>
          </a:bodyPr>
          <a:p>
            <a:pPr>
              <a:spcBef>
                <a:spcPct val="0"/>
              </a:spcBef>
              <a:spcAft>
                <a:spcPct val="0"/>
              </a:spcAft>
            </a:pPr>
            <a:r>
              <a:rPr lang="zh-CN" altLang="en-US" sz="1700" b="1" kern="0">
                <a:solidFill>
                  <a:schemeClr val="tx1"/>
                </a:solidFill>
                <a:latin typeface="+mn-ea"/>
                <a:cs typeface="+mn-ea"/>
              </a:rPr>
              <a:t>优化算法</a:t>
            </a:r>
            <a:endParaRPr lang="zh-CN" altLang="en-US" sz="1700" b="1" kern="0">
              <a:solidFill>
                <a:schemeClr val="tx1"/>
              </a:solidFill>
              <a:latin typeface="+mn-ea"/>
              <a:cs typeface="+mn-ea"/>
            </a:endParaRPr>
          </a:p>
        </p:txBody>
      </p:sp>
      <p:sp>
        <p:nvSpPr>
          <p:cNvPr id="13" name="矩形 12"/>
          <p:cNvSpPr/>
          <p:nvPr>
            <p:custDataLst>
              <p:tags r:id="rId4"/>
            </p:custDataLst>
          </p:nvPr>
        </p:nvSpPr>
        <p:spPr>
          <a:xfrm>
            <a:off x="901097" y="1811595"/>
            <a:ext cx="1325415" cy="991788"/>
          </a:xfrm>
          <a:prstGeom prst="rect">
            <a:avLst/>
          </a:prstGeom>
          <a:noFill/>
        </p:spPr>
        <p:txBody>
          <a:bodyPr wrap="none" lIns="0" tIns="0" rIns="0" bIns="0" rtlCol="0" anchor="ctr">
            <a:noAutofit/>
          </a:bodyPr>
          <a:p>
            <a:pPr>
              <a:spcBef>
                <a:spcPct val="0"/>
              </a:spcBef>
              <a:spcAft>
                <a:spcPct val="0"/>
              </a:spcAft>
            </a:pPr>
            <a:r>
              <a:rPr lang="en-US" altLang="zh-CN" sz="7200" b="1" kern="0" dirty="0">
                <a:solidFill>
                  <a:schemeClr val="accent1"/>
                </a:solidFill>
                <a:latin typeface="+mn-ea"/>
                <a:cs typeface="+mn-ea"/>
              </a:rPr>
              <a:t>01</a:t>
            </a:r>
            <a:endParaRPr lang="zh-CN" altLang="en-US" sz="7200" b="1" kern="0" dirty="0">
              <a:solidFill>
                <a:schemeClr val="accent1"/>
              </a:solidFill>
              <a:latin typeface="+mn-ea"/>
              <a:cs typeface="+mn-ea"/>
            </a:endParaRPr>
          </a:p>
        </p:txBody>
      </p:sp>
      <p:pic>
        <p:nvPicPr>
          <p:cNvPr id="16" name="图片 15" descr="/data/temp/e173256f-379a-11ef-9fc0-928a97e6fe34.jpg@base@tag=imgScale&amp;m=1&amp;w=799&amp;h=422&amp;q=95e173256f-379a-11ef-9fc0-928a97e6fe34"/>
          <p:cNvPicPr>
            <a:picLocks noChangeAspect="1"/>
          </p:cNvPicPr>
          <p:nvPr>
            <p:custDataLst>
              <p:tags r:id="rId5"/>
            </p:custDataLst>
          </p:nvPr>
        </p:nvPicPr>
        <p:blipFill rotWithShape="1">
          <a:blip r:embed="rId6"/>
          <a:srcRect t="3108" b="3108"/>
          <a:stretch>
            <a:fillRect/>
          </a:stretch>
        </p:blipFill>
        <p:spPr>
          <a:xfrm>
            <a:off x="901097" y="4680972"/>
            <a:ext cx="2880449" cy="1520002"/>
          </a:xfrm>
          <a:prstGeom prst="rect">
            <a:avLst/>
          </a:prstGeom>
          <a:ln>
            <a:solidFill>
              <a:schemeClr val="tx1">
                <a:lumMod val="40000"/>
                <a:lumOff val="60000"/>
                <a:alpha val="20000"/>
              </a:schemeClr>
            </a:solidFill>
          </a:ln>
        </p:spPr>
      </p:pic>
      <p:sp>
        <p:nvSpPr>
          <p:cNvPr id="17" name="矩形 16"/>
          <p:cNvSpPr/>
          <p:nvPr>
            <p:custDataLst>
              <p:tags r:id="rId7"/>
            </p:custDataLst>
          </p:nvPr>
        </p:nvSpPr>
        <p:spPr>
          <a:xfrm>
            <a:off x="4759324" y="3690218"/>
            <a:ext cx="2880446" cy="876095"/>
          </a:xfrm>
          <a:prstGeom prst="rect">
            <a:avLst/>
          </a:prstGeom>
          <a:ln>
            <a:noFill/>
            <a:prstDash val="sysDash"/>
          </a:ln>
        </p:spPr>
        <p:txBody>
          <a:bodyPr vert="horz" wrap="square" lIns="0" tIns="0" rIns="0" bIns="0" rtlCol="0">
            <a:noAutofit/>
          </a:bodyPr>
          <a:p>
            <a:pPr algn="just">
              <a:lnSpc>
                <a:spcPct val="150000"/>
              </a:lnSpc>
              <a:spcBef>
                <a:spcPct val="0"/>
              </a:spcBef>
              <a:spcAft>
                <a:spcPct val="0"/>
              </a:spcAft>
            </a:pPr>
            <a:r>
              <a:rPr lang="zh-CN" altLang="en-US" sz="1200" kern="0">
                <a:ln>
                  <a:noFill/>
                  <a:prstDash val="sysDot"/>
                </a:ln>
                <a:solidFill>
                  <a:schemeClr val="tx1">
                    <a:lumMod val="85000"/>
                    <a:lumOff val="15000"/>
                  </a:schemeClr>
                </a:solidFill>
                <a:latin typeface="+mn-ea"/>
                <a:cs typeface="+mn-ea"/>
              </a:rPr>
              <a:t>通过升级硬件设备，如GPU、TPU等，提高计算能力和速度，以加速深度学习模型的训练和推理。</a:t>
            </a:r>
            <a:endParaRPr lang="zh-CN" altLang="en-US" sz="1200" kern="0">
              <a:ln>
                <a:noFill/>
                <a:prstDash val="sysDot"/>
              </a:ln>
              <a:solidFill>
                <a:schemeClr val="tx1">
                  <a:lumMod val="85000"/>
                  <a:lumOff val="15000"/>
                </a:schemeClr>
              </a:solidFill>
              <a:latin typeface="+mn-ea"/>
              <a:cs typeface="+mn-ea"/>
            </a:endParaRPr>
          </a:p>
        </p:txBody>
      </p:sp>
      <p:sp>
        <p:nvSpPr>
          <p:cNvPr id="18" name="矩形 17"/>
          <p:cNvSpPr/>
          <p:nvPr>
            <p:custDataLst>
              <p:tags r:id="rId8"/>
            </p:custDataLst>
          </p:nvPr>
        </p:nvSpPr>
        <p:spPr>
          <a:xfrm>
            <a:off x="4759324" y="3009392"/>
            <a:ext cx="2880444" cy="591205"/>
          </a:xfrm>
          <a:prstGeom prst="rect">
            <a:avLst/>
          </a:prstGeom>
          <a:noFill/>
        </p:spPr>
        <p:txBody>
          <a:bodyPr wrap="square" lIns="0" tIns="0" rIns="0" bIns="0" rtlCol="0" anchor="b">
            <a:noAutofit/>
          </a:bodyPr>
          <a:p>
            <a:pPr>
              <a:spcBef>
                <a:spcPct val="0"/>
              </a:spcBef>
              <a:spcAft>
                <a:spcPct val="0"/>
              </a:spcAft>
            </a:pPr>
            <a:r>
              <a:rPr lang="zh-CN" altLang="en-US" sz="1700" b="1" kern="0">
                <a:solidFill>
                  <a:schemeClr val="tx1"/>
                </a:solidFill>
                <a:latin typeface="+mn-ea"/>
                <a:cs typeface="+mn-ea"/>
              </a:rPr>
              <a:t>硬件升级</a:t>
            </a:r>
            <a:endParaRPr lang="zh-CN" altLang="en-US" sz="1700" b="1" kern="0">
              <a:solidFill>
                <a:schemeClr val="tx1"/>
              </a:solidFill>
              <a:latin typeface="+mn-ea"/>
              <a:cs typeface="+mn-ea"/>
            </a:endParaRPr>
          </a:p>
        </p:txBody>
      </p:sp>
      <p:sp>
        <p:nvSpPr>
          <p:cNvPr id="20" name="矩形 19"/>
          <p:cNvSpPr/>
          <p:nvPr>
            <p:custDataLst>
              <p:tags r:id="rId9"/>
            </p:custDataLst>
          </p:nvPr>
        </p:nvSpPr>
        <p:spPr>
          <a:xfrm>
            <a:off x="4759324" y="1811595"/>
            <a:ext cx="1325415" cy="991788"/>
          </a:xfrm>
          <a:prstGeom prst="rect">
            <a:avLst/>
          </a:prstGeom>
          <a:noFill/>
        </p:spPr>
        <p:txBody>
          <a:bodyPr wrap="none" lIns="0" tIns="0" rIns="0" bIns="0" rtlCol="0" anchor="ctr">
            <a:noAutofit/>
          </a:bodyPr>
          <a:p>
            <a:pPr>
              <a:spcBef>
                <a:spcPct val="0"/>
              </a:spcBef>
              <a:spcAft>
                <a:spcPct val="0"/>
              </a:spcAft>
            </a:pPr>
            <a:r>
              <a:rPr lang="en-US" altLang="zh-CN" sz="7200" b="1" kern="0">
                <a:solidFill>
                  <a:schemeClr val="accent1"/>
                </a:solidFill>
                <a:latin typeface="+mn-ea"/>
                <a:cs typeface="+mn-ea"/>
              </a:rPr>
              <a:t>02</a:t>
            </a:r>
            <a:endParaRPr lang="zh-CN" altLang="en-US" sz="7200" b="1" kern="0">
              <a:solidFill>
                <a:schemeClr val="accent1"/>
              </a:solidFill>
              <a:latin typeface="+mn-ea"/>
              <a:cs typeface="+mn-ea"/>
            </a:endParaRPr>
          </a:p>
        </p:txBody>
      </p:sp>
      <p:pic>
        <p:nvPicPr>
          <p:cNvPr id="21" name="图片 20" descr="/data/temp/e1732f14-379a-11ef-9fc0-928a97e6fe34.jpg@base@tag=imgScale&amp;m=1&amp;w=799&amp;h=422&amp;q=95e1732f14-379a-11ef-9fc0-928a97e6fe34"/>
          <p:cNvPicPr>
            <a:picLocks noChangeAspect="1"/>
          </p:cNvPicPr>
          <p:nvPr>
            <p:custDataLst>
              <p:tags r:id="rId10"/>
            </p:custDataLst>
          </p:nvPr>
        </p:nvPicPr>
        <p:blipFill rotWithShape="1">
          <a:blip r:embed="rId11"/>
          <a:srcRect t="10423" b="10423"/>
          <a:stretch>
            <a:fillRect/>
          </a:stretch>
        </p:blipFill>
        <p:spPr>
          <a:xfrm>
            <a:off x="4759324" y="4680972"/>
            <a:ext cx="2880449" cy="1520002"/>
          </a:xfrm>
          <a:prstGeom prst="rect">
            <a:avLst/>
          </a:prstGeom>
          <a:ln>
            <a:solidFill>
              <a:schemeClr val="tx1">
                <a:lumMod val="40000"/>
                <a:lumOff val="60000"/>
                <a:alpha val="20000"/>
              </a:schemeClr>
            </a:solidFill>
          </a:ln>
        </p:spPr>
      </p:pic>
      <p:sp>
        <p:nvSpPr>
          <p:cNvPr id="22" name="矩形 21"/>
          <p:cNvSpPr/>
          <p:nvPr>
            <p:custDataLst>
              <p:tags r:id="rId12"/>
            </p:custDataLst>
          </p:nvPr>
        </p:nvSpPr>
        <p:spPr>
          <a:xfrm>
            <a:off x="8617551" y="3690218"/>
            <a:ext cx="2880446" cy="876095"/>
          </a:xfrm>
          <a:prstGeom prst="rect">
            <a:avLst/>
          </a:prstGeom>
          <a:ln>
            <a:noFill/>
            <a:prstDash val="sysDash"/>
          </a:ln>
        </p:spPr>
        <p:txBody>
          <a:bodyPr vert="horz" wrap="square" lIns="0" tIns="0" rIns="0" bIns="0" rtlCol="0">
            <a:noAutofit/>
          </a:bodyPr>
          <a:p>
            <a:pPr algn="just">
              <a:lnSpc>
                <a:spcPct val="150000"/>
              </a:lnSpc>
              <a:spcBef>
                <a:spcPct val="0"/>
              </a:spcBef>
              <a:spcAft>
                <a:spcPct val="0"/>
              </a:spcAft>
            </a:pPr>
            <a:r>
              <a:rPr lang="zh-CN" altLang="en-US" sz="1200" kern="0">
                <a:ln>
                  <a:noFill/>
                  <a:prstDash val="sysDot"/>
                </a:ln>
                <a:solidFill>
                  <a:schemeClr val="tx1">
                    <a:lumMod val="85000"/>
                    <a:lumOff val="15000"/>
                  </a:schemeClr>
                </a:solidFill>
                <a:latin typeface="+mn-ea"/>
                <a:cs typeface="+mn-ea"/>
              </a:rPr>
              <a:t>通过数据增强技术，如数据增广、数据合成等，提高数据的多样性和丰富性，以应对数据不足的问题。</a:t>
            </a:r>
            <a:endParaRPr lang="zh-CN" altLang="en-US" sz="1200" kern="0">
              <a:ln>
                <a:noFill/>
                <a:prstDash val="sysDot"/>
              </a:ln>
              <a:solidFill>
                <a:schemeClr val="tx1">
                  <a:lumMod val="85000"/>
                  <a:lumOff val="15000"/>
                </a:schemeClr>
              </a:solidFill>
              <a:latin typeface="+mn-ea"/>
              <a:cs typeface="+mn-ea"/>
            </a:endParaRPr>
          </a:p>
        </p:txBody>
      </p:sp>
      <p:sp>
        <p:nvSpPr>
          <p:cNvPr id="24" name="矩形 23"/>
          <p:cNvSpPr/>
          <p:nvPr>
            <p:custDataLst>
              <p:tags r:id="rId13"/>
            </p:custDataLst>
          </p:nvPr>
        </p:nvSpPr>
        <p:spPr>
          <a:xfrm>
            <a:off x="8617551" y="3009392"/>
            <a:ext cx="2880443" cy="591205"/>
          </a:xfrm>
          <a:prstGeom prst="rect">
            <a:avLst/>
          </a:prstGeom>
          <a:noFill/>
        </p:spPr>
        <p:txBody>
          <a:bodyPr wrap="square" lIns="0" tIns="0" rIns="0" bIns="0" rtlCol="0" anchor="b">
            <a:noAutofit/>
          </a:bodyPr>
          <a:p>
            <a:pPr>
              <a:spcBef>
                <a:spcPct val="0"/>
              </a:spcBef>
              <a:spcAft>
                <a:spcPct val="0"/>
              </a:spcAft>
            </a:pPr>
            <a:r>
              <a:rPr lang="zh-CN" altLang="en-US" sz="1700" b="1" kern="0">
                <a:solidFill>
                  <a:schemeClr val="tx1"/>
                </a:solidFill>
                <a:latin typeface="+mn-ea"/>
                <a:cs typeface="+mn-ea"/>
              </a:rPr>
              <a:t>数据增强</a:t>
            </a:r>
            <a:endParaRPr lang="zh-CN" altLang="en-US" sz="1700" b="1" kern="0">
              <a:solidFill>
                <a:schemeClr val="tx1"/>
              </a:solidFill>
              <a:latin typeface="+mn-ea"/>
              <a:cs typeface="+mn-ea"/>
            </a:endParaRPr>
          </a:p>
        </p:txBody>
      </p:sp>
      <p:sp>
        <p:nvSpPr>
          <p:cNvPr id="25" name="矩形 24"/>
          <p:cNvSpPr/>
          <p:nvPr>
            <p:custDataLst>
              <p:tags r:id="rId14"/>
            </p:custDataLst>
          </p:nvPr>
        </p:nvSpPr>
        <p:spPr>
          <a:xfrm>
            <a:off x="8617551" y="1811595"/>
            <a:ext cx="1325415" cy="991788"/>
          </a:xfrm>
          <a:prstGeom prst="rect">
            <a:avLst/>
          </a:prstGeom>
          <a:noFill/>
        </p:spPr>
        <p:txBody>
          <a:bodyPr wrap="none" lIns="0" tIns="0" rIns="0" bIns="0" rtlCol="0" anchor="ctr">
            <a:noAutofit/>
          </a:bodyPr>
          <a:p>
            <a:pPr>
              <a:spcBef>
                <a:spcPct val="0"/>
              </a:spcBef>
              <a:spcAft>
                <a:spcPct val="0"/>
              </a:spcAft>
            </a:pPr>
            <a:r>
              <a:rPr lang="en-US" altLang="zh-CN" sz="7200" b="1" kern="0">
                <a:solidFill>
                  <a:schemeClr val="accent1"/>
                </a:solidFill>
                <a:latin typeface="+mn-ea"/>
                <a:cs typeface="+mn-ea"/>
              </a:rPr>
              <a:t>03</a:t>
            </a:r>
            <a:endParaRPr lang="zh-CN" altLang="en-US" sz="7200" b="1" kern="0">
              <a:solidFill>
                <a:schemeClr val="accent1"/>
              </a:solidFill>
              <a:latin typeface="+mn-ea"/>
              <a:cs typeface="+mn-ea"/>
            </a:endParaRPr>
          </a:p>
        </p:txBody>
      </p:sp>
      <p:pic>
        <p:nvPicPr>
          <p:cNvPr id="26" name="图片 25" descr="/data/temp/e1733402-379a-11ef-9fc0-928a97e6fe34.jpg@base@tag=imgScale&amp;m=1&amp;w=799&amp;h=422&amp;q=95e1733402-379a-11ef-9fc0-928a97e6fe34"/>
          <p:cNvPicPr>
            <a:picLocks noChangeAspect="1"/>
          </p:cNvPicPr>
          <p:nvPr>
            <p:custDataLst>
              <p:tags r:id="rId15"/>
            </p:custDataLst>
          </p:nvPr>
        </p:nvPicPr>
        <p:blipFill rotWithShape="1">
          <a:blip r:embed="rId16"/>
          <a:srcRect t="6046" b="6046"/>
          <a:stretch>
            <a:fillRect/>
          </a:stretch>
        </p:blipFill>
        <p:spPr>
          <a:xfrm>
            <a:off x="8617551" y="4680972"/>
            <a:ext cx="2880449" cy="1520002"/>
          </a:xfrm>
          <a:prstGeom prst="rect">
            <a:avLst/>
          </a:prstGeom>
          <a:ln>
            <a:solidFill>
              <a:schemeClr val="tx1">
                <a:lumMod val="40000"/>
                <a:lumOff val="60000"/>
                <a:alpha val="20000"/>
              </a:schemeClr>
            </a:solidFill>
          </a:ln>
        </p:spPr>
      </p:pic>
      <p:cxnSp>
        <p:nvCxnSpPr>
          <p:cNvPr id="35" name="直接连接符 34"/>
          <p:cNvCxnSpPr/>
          <p:nvPr>
            <p:custDataLst>
              <p:tags r:id="rId17"/>
            </p:custDataLst>
          </p:nvPr>
        </p:nvCxnSpPr>
        <p:spPr>
          <a:xfrm>
            <a:off x="695960" y="1811595"/>
            <a:ext cx="0" cy="4407542"/>
          </a:xfrm>
          <a:prstGeom prst="line">
            <a:avLst/>
          </a:prstGeom>
          <a:ln w="19050">
            <a:solidFill>
              <a:schemeClr val="tx1">
                <a:lumMod val="40000"/>
                <a:lumOff val="60000"/>
                <a:alpha val="30000"/>
              </a:schemeClr>
            </a:solidFill>
          </a:ln>
          <a:effectLst/>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custDataLst>
              <p:tags r:id="rId18"/>
            </p:custDataLst>
          </p:nvPr>
        </p:nvCxnSpPr>
        <p:spPr>
          <a:xfrm>
            <a:off x="4544025" y="1811595"/>
            <a:ext cx="0" cy="4407542"/>
          </a:xfrm>
          <a:prstGeom prst="line">
            <a:avLst/>
          </a:prstGeom>
          <a:ln w="19050">
            <a:solidFill>
              <a:schemeClr val="tx1">
                <a:lumMod val="40000"/>
                <a:lumOff val="60000"/>
                <a:alpha val="30000"/>
              </a:schemeClr>
            </a:solidFill>
          </a:ln>
          <a:effectLst/>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custDataLst>
              <p:tags r:id="rId19"/>
            </p:custDataLst>
          </p:nvPr>
        </p:nvCxnSpPr>
        <p:spPr>
          <a:xfrm>
            <a:off x="8400347" y="1811595"/>
            <a:ext cx="0" cy="4407542"/>
          </a:xfrm>
          <a:prstGeom prst="line">
            <a:avLst/>
          </a:prstGeom>
          <a:ln w="19050">
            <a:solidFill>
              <a:schemeClr val="tx1">
                <a:lumMod val="40000"/>
                <a:lumOff val="60000"/>
                <a:alpha val="30000"/>
              </a:schemeClr>
            </a:solidFill>
          </a:ln>
          <a:effectLst/>
        </p:spPr>
        <p:style>
          <a:lnRef idx="1">
            <a:schemeClr val="accent1"/>
          </a:lnRef>
          <a:fillRef idx="0">
            <a:schemeClr val="accent1"/>
          </a:fillRef>
          <a:effectRef idx="0">
            <a:schemeClr val="accent1"/>
          </a:effectRef>
          <a:fontRef idx="minor">
            <a:schemeClr val="tx1"/>
          </a:fontRef>
        </p:style>
      </p:cxnSp>
    </p:spTree>
    <p:custDataLst>
      <p:tags r:id="rId20"/>
    </p:custDataLst>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custDataLst>
              <p:tags r:id="rId1"/>
            </p:custDataLst>
          </p:nvPr>
        </p:nvSpPr>
        <p:spPr/>
        <p:txBody>
          <a:bodyPr/>
          <a:lstStyle/>
          <a:p>
            <a:r>
              <a:rPr lang="zh-CN" altLang="en-US">
                <a:sym typeface="+mn-ea"/>
              </a:rPr>
              <a:t>未来发展趋势</a:t>
            </a:r>
            <a:endParaRPr lang="zh-CN" altLang="en-US">
              <a:sym typeface="+mn-ea"/>
            </a:endParaRPr>
          </a:p>
        </p:txBody>
      </p:sp>
      <p:sp>
        <p:nvSpPr>
          <p:cNvPr id="4" name="任意多边形 3"/>
          <p:cNvSpPr/>
          <p:nvPr>
            <p:custDataLst>
              <p:tags r:id="rId2"/>
            </p:custDataLst>
          </p:nvPr>
        </p:nvSpPr>
        <p:spPr>
          <a:xfrm>
            <a:off x="1768352" y="3694594"/>
            <a:ext cx="2882336" cy="358465"/>
          </a:xfrm>
          <a:custGeom>
            <a:avLst/>
            <a:gdLst>
              <a:gd name="connsiteX0" fmla="*/ 0 w 2879725"/>
              <a:gd name="connsiteY0" fmla="*/ 89535 h 358140"/>
              <a:gd name="connsiteX1" fmla="*/ 1020324 w 2879725"/>
              <a:gd name="connsiteY1" fmla="*/ 89535 h 358140"/>
              <a:gd name="connsiteX2" fmla="*/ 1019622 w 2879725"/>
              <a:gd name="connsiteY2" fmla="*/ 91798 h 358140"/>
              <a:gd name="connsiteX3" fmla="*/ 1010920 w 2879725"/>
              <a:gd name="connsiteY3" fmla="*/ 178117 h 358140"/>
              <a:gd name="connsiteX4" fmla="*/ 1019622 w 2879725"/>
              <a:gd name="connsiteY4" fmla="*/ 264436 h 358140"/>
              <a:gd name="connsiteX5" fmla="*/ 1020916 w 2879725"/>
              <a:gd name="connsiteY5" fmla="*/ 268605 h 358140"/>
              <a:gd name="connsiteX6" fmla="*/ 0 w 2879725"/>
              <a:gd name="connsiteY6" fmla="*/ 268605 h 358140"/>
              <a:gd name="connsiteX7" fmla="*/ 89535 w 2879725"/>
              <a:gd name="connsiteY7" fmla="*/ 179070 h 358140"/>
              <a:gd name="connsiteX8" fmla="*/ 2700655 w 2879725"/>
              <a:gd name="connsiteY8" fmla="*/ 0 h 358140"/>
              <a:gd name="connsiteX9" fmla="*/ 2879725 w 2879725"/>
              <a:gd name="connsiteY9" fmla="*/ 179070 h 358140"/>
              <a:gd name="connsiteX10" fmla="*/ 2700655 w 2879725"/>
              <a:gd name="connsiteY10" fmla="*/ 358140 h 358140"/>
              <a:gd name="connsiteX11" fmla="*/ 2700655 w 2879725"/>
              <a:gd name="connsiteY11" fmla="*/ 268605 h 358140"/>
              <a:gd name="connsiteX12" fmla="*/ 1857538 w 2879725"/>
              <a:gd name="connsiteY12" fmla="*/ 268605 h 358140"/>
              <a:gd name="connsiteX13" fmla="*/ 1858832 w 2879725"/>
              <a:gd name="connsiteY13" fmla="*/ 264436 h 358140"/>
              <a:gd name="connsiteX14" fmla="*/ 1867534 w 2879725"/>
              <a:gd name="connsiteY14" fmla="*/ 178117 h 358140"/>
              <a:gd name="connsiteX15" fmla="*/ 1858832 w 2879725"/>
              <a:gd name="connsiteY15" fmla="*/ 91798 h 358140"/>
              <a:gd name="connsiteX16" fmla="*/ 1858130 w 2879725"/>
              <a:gd name="connsiteY16" fmla="*/ 89535 h 358140"/>
              <a:gd name="connsiteX17" fmla="*/ 2700655 w 2879725"/>
              <a:gd name="connsiteY17" fmla="*/ 89535 h 358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79725" h="358140">
                <a:moveTo>
                  <a:pt x="0" y="89535"/>
                </a:moveTo>
                <a:lnTo>
                  <a:pt x="1020324" y="89535"/>
                </a:lnTo>
                <a:lnTo>
                  <a:pt x="1019622" y="91798"/>
                </a:lnTo>
                <a:cubicBezTo>
                  <a:pt x="1013916" y="119680"/>
                  <a:pt x="1010920" y="148549"/>
                  <a:pt x="1010920" y="178117"/>
                </a:cubicBezTo>
                <a:cubicBezTo>
                  <a:pt x="1010920" y="207685"/>
                  <a:pt x="1013916" y="236554"/>
                  <a:pt x="1019622" y="264436"/>
                </a:cubicBezTo>
                <a:lnTo>
                  <a:pt x="1020916" y="268605"/>
                </a:lnTo>
                <a:lnTo>
                  <a:pt x="0" y="268605"/>
                </a:lnTo>
                <a:lnTo>
                  <a:pt x="89535" y="179070"/>
                </a:lnTo>
                <a:close/>
                <a:moveTo>
                  <a:pt x="2700655" y="0"/>
                </a:moveTo>
                <a:lnTo>
                  <a:pt x="2879725" y="179070"/>
                </a:lnTo>
                <a:lnTo>
                  <a:pt x="2700655" y="358140"/>
                </a:lnTo>
                <a:lnTo>
                  <a:pt x="2700655" y="268605"/>
                </a:lnTo>
                <a:lnTo>
                  <a:pt x="1857538" y="268605"/>
                </a:lnTo>
                <a:lnTo>
                  <a:pt x="1858832" y="264436"/>
                </a:lnTo>
                <a:cubicBezTo>
                  <a:pt x="1864538" y="236554"/>
                  <a:pt x="1867534" y="207685"/>
                  <a:pt x="1867534" y="178117"/>
                </a:cubicBezTo>
                <a:cubicBezTo>
                  <a:pt x="1867534" y="148549"/>
                  <a:pt x="1864538" y="119680"/>
                  <a:pt x="1858832" y="91798"/>
                </a:cubicBezTo>
                <a:lnTo>
                  <a:pt x="1858130" y="89535"/>
                </a:lnTo>
                <a:lnTo>
                  <a:pt x="2700655" y="89535"/>
                </a:lnTo>
                <a:close/>
              </a:path>
            </a:pathLst>
          </a:custGeom>
          <a:solidFill>
            <a:schemeClr val="accent1"/>
          </a:solidFill>
          <a:ln>
            <a:noFill/>
          </a:ln>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p>
            <a:pPr algn="ctr"/>
            <a:endParaRPr lang="zh-CN" altLang="en-US"/>
          </a:p>
        </p:txBody>
      </p:sp>
      <p:sp>
        <p:nvSpPr>
          <p:cNvPr id="5" name="任意多边形 4"/>
          <p:cNvSpPr/>
          <p:nvPr>
            <p:custDataLst>
              <p:tags r:id="rId3"/>
            </p:custDataLst>
          </p:nvPr>
        </p:nvSpPr>
        <p:spPr>
          <a:xfrm>
            <a:off x="4650688" y="3693959"/>
            <a:ext cx="2882336" cy="358465"/>
          </a:xfrm>
          <a:custGeom>
            <a:avLst/>
            <a:gdLst>
              <a:gd name="connsiteX0" fmla="*/ 0 w 2879725"/>
              <a:gd name="connsiteY0" fmla="*/ 89535 h 358140"/>
              <a:gd name="connsiteX1" fmla="*/ 1020522 w 2879725"/>
              <a:gd name="connsiteY1" fmla="*/ 89535 h 358140"/>
              <a:gd name="connsiteX2" fmla="*/ 1019622 w 2879725"/>
              <a:gd name="connsiteY2" fmla="*/ 92433 h 358140"/>
              <a:gd name="connsiteX3" fmla="*/ 1010920 w 2879725"/>
              <a:gd name="connsiteY3" fmla="*/ 178752 h 358140"/>
              <a:gd name="connsiteX4" fmla="*/ 1019622 w 2879725"/>
              <a:gd name="connsiteY4" fmla="*/ 265071 h 358140"/>
              <a:gd name="connsiteX5" fmla="*/ 1020719 w 2879725"/>
              <a:gd name="connsiteY5" fmla="*/ 268605 h 358140"/>
              <a:gd name="connsiteX6" fmla="*/ 0 w 2879725"/>
              <a:gd name="connsiteY6" fmla="*/ 268605 h 358140"/>
              <a:gd name="connsiteX7" fmla="*/ 89535 w 2879725"/>
              <a:gd name="connsiteY7" fmla="*/ 179070 h 358140"/>
              <a:gd name="connsiteX8" fmla="*/ 2700655 w 2879725"/>
              <a:gd name="connsiteY8" fmla="*/ 0 h 358140"/>
              <a:gd name="connsiteX9" fmla="*/ 2879725 w 2879725"/>
              <a:gd name="connsiteY9" fmla="*/ 179070 h 358140"/>
              <a:gd name="connsiteX10" fmla="*/ 2700655 w 2879725"/>
              <a:gd name="connsiteY10" fmla="*/ 358140 h 358140"/>
              <a:gd name="connsiteX11" fmla="*/ 2700655 w 2879725"/>
              <a:gd name="connsiteY11" fmla="*/ 268605 h 358140"/>
              <a:gd name="connsiteX12" fmla="*/ 1857735 w 2879725"/>
              <a:gd name="connsiteY12" fmla="*/ 268605 h 358140"/>
              <a:gd name="connsiteX13" fmla="*/ 1858833 w 2879725"/>
              <a:gd name="connsiteY13" fmla="*/ 265071 h 358140"/>
              <a:gd name="connsiteX14" fmla="*/ 1867534 w 2879725"/>
              <a:gd name="connsiteY14" fmla="*/ 178752 h 358140"/>
              <a:gd name="connsiteX15" fmla="*/ 1858833 w 2879725"/>
              <a:gd name="connsiteY15" fmla="*/ 92433 h 358140"/>
              <a:gd name="connsiteX16" fmla="*/ 1857933 w 2879725"/>
              <a:gd name="connsiteY16" fmla="*/ 89535 h 358140"/>
              <a:gd name="connsiteX17" fmla="*/ 2700655 w 2879725"/>
              <a:gd name="connsiteY17" fmla="*/ 89535 h 358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79725" h="358140">
                <a:moveTo>
                  <a:pt x="0" y="89535"/>
                </a:moveTo>
                <a:lnTo>
                  <a:pt x="1020522" y="89535"/>
                </a:lnTo>
                <a:lnTo>
                  <a:pt x="1019622" y="92433"/>
                </a:lnTo>
                <a:cubicBezTo>
                  <a:pt x="1013917" y="120315"/>
                  <a:pt x="1010920" y="149184"/>
                  <a:pt x="1010920" y="178752"/>
                </a:cubicBezTo>
                <a:cubicBezTo>
                  <a:pt x="1010920" y="208320"/>
                  <a:pt x="1013917" y="237189"/>
                  <a:pt x="1019622" y="265071"/>
                </a:cubicBezTo>
                <a:lnTo>
                  <a:pt x="1020719" y="268605"/>
                </a:lnTo>
                <a:lnTo>
                  <a:pt x="0" y="268605"/>
                </a:lnTo>
                <a:lnTo>
                  <a:pt x="89535" y="179070"/>
                </a:lnTo>
                <a:close/>
                <a:moveTo>
                  <a:pt x="2700655" y="0"/>
                </a:moveTo>
                <a:lnTo>
                  <a:pt x="2879725" y="179070"/>
                </a:lnTo>
                <a:lnTo>
                  <a:pt x="2700655" y="358140"/>
                </a:lnTo>
                <a:lnTo>
                  <a:pt x="2700655" y="268605"/>
                </a:lnTo>
                <a:lnTo>
                  <a:pt x="1857735" y="268605"/>
                </a:lnTo>
                <a:lnTo>
                  <a:pt x="1858833" y="265071"/>
                </a:lnTo>
                <a:cubicBezTo>
                  <a:pt x="1864538" y="237189"/>
                  <a:pt x="1867534" y="208320"/>
                  <a:pt x="1867534" y="178752"/>
                </a:cubicBezTo>
                <a:cubicBezTo>
                  <a:pt x="1867534" y="149184"/>
                  <a:pt x="1864538" y="120315"/>
                  <a:pt x="1858833" y="92433"/>
                </a:cubicBezTo>
                <a:lnTo>
                  <a:pt x="1857933" y="89535"/>
                </a:lnTo>
                <a:lnTo>
                  <a:pt x="2700655" y="89535"/>
                </a:lnTo>
                <a:close/>
              </a:path>
            </a:pathLst>
          </a:custGeom>
          <a:solidFill>
            <a:schemeClr val="accent1"/>
          </a:solidFill>
          <a:ln>
            <a:noFill/>
          </a:ln>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p>
            <a:pPr algn="ctr"/>
            <a:endParaRPr lang="zh-CN" altLang="en-US"/>
          </a:p>
        </p:txBody>
      </p:sp>
      <p:sp>
        <p:nvSpPr>
          <p:cNvPr id="6" name="任意多边形 5"/>
          <p:cNvSpPr/>
          <p:nvPr>
            <p:custDataLst>
              <p:tags r:id="rId4"/>
            </p:custDataLst>
          </p:nvPr>
        </p:nvSpPr>
        <p:spPr>
          <a:xfrm>
            <a:off x="7533024" y="3694594"/>
            <a:ext cx="2882336" cy="358465"/>
          </a:xfrm>
          <a:custGeom>
            <a:avLst/>
            <a:gdLst>
              <a:gd name="connsiteX0" fmla="*/ 0 w 2879725"/>
              <a:gd name="connsiteY0" fmla="*/ 89535 h 358140"/>
              <a:gd name="connsiteX1" fmla="*/ 1020324 w 2879725"/>
              <a:gd name="connsiteY1" fmla="*/ 89535 h 358140"/>
              <a:gd name="connsiteX2" fmla="*/ 1019622 w 2879725"/>
              <a:gd name="connsiteY2" fmla="*/ 91798 h 358140"/>
              <a:gd name="connsiteX3" fmla="*/ 1010920 w 2879725"/>
              <a:gd name="connsiteY3" fmla="*/ 178117 h 358140"/>
              <a:gd name="connsiteX4" fmla="*/ 1019622 w 2879725"/>
              <a:gd name="connsiteY4" fmla="*/ 264436 h 358140"/>
              <a:gd name="connsiteX5" fmla="*/ 1020916 w 2879725"/>
              <a:gd name="connsiteY5" fmla="*/ 268605 h 358140"/>
              <a:gd name="connsiteX6" fmla="*/ 0 w 2879725"/>
              <a:gd name="connsiteY6" fmla="*/ 268605 h 358140"/>
              <a:gd name="connsiteX7" fmla="*/ 89535 w 2879725"/>
              <a:gd name="connsiteY7" fmla="*/ 179070 h 358140"/>
              <a:gd name="connsiteX8" fmla="*/ 2700655 w 2879725"/>
              <a:gd name="connsiteY8" fmla="*/ 0 h 358140"/>
              <a:gd name="connsiteX9" fmla="*/ 2879725 w 2879725"/>
              <a:gd name="connsiteY9" fmla="*/ 179070 h 358140"/>
              <a:gd name="connsiteX10" fmla="*/ 2700655 w 2879725"/>
              <a:gd name="connsiteY10" fmla="*/ 358140 h 358140"/>
              <a:gd name="connsiteX11" fmla="*/ 2700655 w 2879725"/>
              <a:gd name="connsiteY11" fmla="*/ 268605 h 358140"/>
              <a:gd name="connsiteX12" fmla="*/ 1857538 w 2879725"/>
              <a:gd name="connsiteY12" fmla="*/ 268605 h 358140"/>
              <a:gd name="connsiteX13" fmla="*/ 1858832 w 2879725"/>
              <a:gd name="connsiteY13" fmla="*/ 264436 h 358140"/>
              <a:gd name="connsiteX14" fmla="*/ 1867534 w 2879725"/>
              <a:gd name="connsiteY14" fmla="*/ 178117 h 358140"/>
              <a:gd name="connsiteX15" fmla="*/ 1858832 w 2879725"/>
              <a:gd name="connsiteY15" fmla="*/ 91798 h 358140"/>
              <a:gd name="connsiteX16" fmla="*/ 1858130 w 2879725"/>
              <a:gd name="connsiteY16" fmla="*/ 89535 h 358140"/>
              <a:gd name="connsiteX17" fmla="*/ 2700655 w 2879725"/>
              <a:gd name="connsiteY17" fmla="*/ 89535 h 358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79725" h="358140">
                <a:moveTo>
                  <a:pt x="0" y="89535"/>
                </a:moveTo>
                <a:lnTo>
                  <a:pt x="1020324" y="89535"/>
                </a:lnTo>
                <a:lnTo>
                  <a:pt x="1019622" y="91798"/>
                </a:lnTo>
                <a:cubicBezTo>
                  <a:pt x="1013916" y="119680"/>
                  <a:pt x="1010920" y="148549"/>
                  <a:pt x="1010920" y="178117"/>
                </a:cubicBezTo>
                <a:cubicBezTo>
                  <a:pt x="1010920" y="207685"/>
                  <a:pt x="1013916" y="236554"/>
                  <a:pt x="1019622" y="264436"/>
                </a:cubicBezTo>
                <a:lnTo>
                  <a:pt x="1020916" y="268605"/>
                </a:lnTo>
                <a:lnTo>
                  <a:pt x="0" y="268605"/>
                </a:lnTo>
                <a:lnTo>
                  <a:pt x="89535" y="179070"/>
                </a:lnTo>
                <a:close/>
                <a:moveTo>
                  <a:pt x="2700655" y="0"/>
                </a:moveTo>
                <a:lnTo>
                  <a:pt x="2879725" y="179070"/>
                </a:lnTo>
                <a:lnTo>
                  <a:pt x="2700655" y="358140"/>
                </a:lnTo>
                <a:lnTo>
                  <a:pt x="2700655" y="268605"/>
                </a:lnTo>
                <a:lnTo>
                  <a:pt x="1857538" y="268605"/>
                </a:lnTo>
                <a:lnTo>
                  <a:pt x="1858832" y="264436"/>
                </a:lnTo>
                <a:cubicBezTo>
                  <a:pt x="1864538" y="236554"/>
                  <a:pt x="1867534" y="207685"/>
                  <a:pt x="1867534" y="178117"/>
                </a:cubicBezTo>
                <a:cubicBezTo>
                  <a:pt x="1867534" y="148549"/>
                  <a:pt x="1864538" y="119680"/>
                  <a:pt x="1858832" y="91798"/>
                </a:cubicBezTo>
                <a:lnTo>
                  <a:pt x="1858130" y="89535"/>
                </a:lnTo>
                <a:lnTo>
                  <a:pt x="2700655" y="89535"/>
                </a:lnTo>
                <a:close/>
              </a:path>
            </a:pathLst>
          </a:custGeom>
          <a:solidFill>
            <a:schemeClr val="accent1"/>
          </a:solidFill>
          <a:ln>
            <a:noFill/>
          </a:ln>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p>
            <a:pPr algn="ctr"/>
            <a:endParaRPr lang="zh-CN" altLang="en-US"/>
          </a:p>
        </p:txBody>
      </p:sp>
      <p:sp>
        <p:nvSpPr>
          <p:cNvPr id="8" name="椭圆 7"/>
          <p:cNvSpPr/>
          <p:nvPr>
            <p:custDataLst>
              <p:tags r:id="rId5"/>
            </p:custDataLst>
          </p:nvPr>
        </p:nvSpPr>
        <p:spPr>
          <a:xfrm>
            <a:off x="2811332" y="3475321"/>
            <a:ext cx="795105" cy="795105"/>
          </a:xfrm>
          <a:prstGeom prst="ellipse">
            <a:avLst/>
          </a:prstGeom>
          <a:solidFill>
            <a:schemeClr val="accent1"/>
          </a:solidFill>
          <a:ln w="31750">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9" name="椭圆 8"/>
          <p:cNvSpPr/>
          <p:nvPr>
            <p:custDataLst>
              <p:tags r:id="rId6"/>
            </p:custDataLst>
          </p:nvPr>
        </p:nvSpPr>
        <p:spPr>
          <a:xfrm>
            <a:off x="5694304" y="3475321"/>
            <a:ext cx="795105" cy="795105"/>
          </a:xfrm>
          <a:prstGeom prst="ellipse">
            <a:avLst/>
          </a:prstGeom>
          <a:solidFill>
            <a:schemeClr val="accent1"/>
          </a:solidFill>
          <a:ln w="31750">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0" name="椭圆 9"/>
          <p:cNvSpPr/>
          <p:nvPr>
            <p:custDataLst>
              <p:tags r:id="rId7"/>
            </p:custDataLst>
          </p:nvPr>
        </p:nvSpPr>
        <p:spPr>
          <a:xfrm>
            <a:off x="8576640" y="3475321"/>
            <a:ext cx="795105" cy="795105"/>
          </a:xfrm>
          <a:prstGeom prst="ellipse">
            <a:avLst/>
          </a:prstGeom>
          <a:solidFill>
            <a:schemeClr val="accent1"/>
          </a:solidFill>
          <a:ln w="31750">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1" name="矩形 10"/>
          <p:cNvSpPr/>
          <p:nvPr>
            <p:custDataLst>
              <p:tags r:id="rId8"/>
            </p:custDataLst>
          </p:nvPr>
        </p:nvSpPr>
        <p:spPr>
          <a:xfrm>
            <a:off x="1654584" y="1411606"/>
            <a:ext cx="3109872" cy="1168188"/>
          </a:xfrm>
          <a:prstGeom prst="rect">
            <a:avLst/>
          </a:prstGeom>
          <a:noFill/>
        </p:spPr>
        <p:txBody>
          <a:bodyPr wrap="square" lIns="0" tIns="0" rIns="0" bIns="0" rtlCol="0" anchor="b" anchorCtr="0">
            <a:noAutofit/>
          </a:bodyPr>
          <a:p>
            <a:pPr algn="ctr">
              <a:lnSpc>
                <a:spcPct val="150000"/>
              </a:lnSpc>
              <a:spcBef>
                <a:spcPct val="0"/>
              </a:spcBef>
              <a:spcAft>
                <a:spcPct val="0"/>
              </a:spcAft>
            </a:pPr>
            <a:r>
              <a:rPr lang="zh-CN" altLang="en-US" sz="1200">
                <a:solidFill>
                  <a:schemeClr val="tx1">
                    <a:lumMod val="85000"/>
                    <a:lumOff val="15000"/>
                  </a:schemeClr>
                </a:solidFill>
                <a:latin typeface="+mn-ea"/>
                <a:cs typeface="+mn-ea"/>
              </a:rPr>
              <a:t>随着深度学习技术的不断发展，其在医疗、金融、教育等领域的应用将越来越广泛。</a:t>
            </a:r>
            <a:endParaRPr lang="zh-CN" altLang="en-US" sz="1200">
              <a:solidFill>
                <a:schemeClr val="tx1">
                  <a:lumMod val="85000"/>
                  <a:lumOff val="15000"/>
                </a:schemeClr>
              </a:solidFill>
              <a:latin typeface="+mn-ea"/>
              <a:cs typeface="+mn-ea"/>
            </a:endParaRPr>
          </a:p>
        </p:txBody>
      </p:sp>
      <p:sp>
        <p:nvSpPr>
          <p:cNvPr id="21" name="矩形 20"/>
          <p:cNvSpPr/>
          <p:nvPr>
            <p:custDataLst>
              <p:tags r:id="rId9"/>
            </p:custDataLst>
          </p:nvPr>
        </p:nvSpPr>
        <p:spPr>
          <a:xfrm>
            <a:off x="1654584" y="2758391"/>
            <a:ext cx="3109872" cy="316517"/>
          </a:xfrm>
          <a:prstGeom prst="rect">
            <a:avLst/>
          </a:prstGeom>
          <a:noFill/>
        </p:spPr>
        <p:txBody>
          <a:bodyPr wrap="square" lIns="0" tIns="0" rIns="0" bIns="0" rtlCol="0" anchor="b">
            <a:noAutofit/>
          </a:bodyPr>
          <a:p>
            <a:pPr algn="ctr">
              <a:spcBef>
                <a:spcPct val="0"/>
              </a:spcBef>
              <a:spcAft>
                <a:spcPct val="0"/>
              </a:spcAft>
            </a:pPr>
            <a:r>
              <a:rPr lang="zh-CN" altLang="en-US" b="1">
                <a:solidFill>
                  <a:schemeClr val="accent1"/>
                </a:solidFill>
                <a:latin typeface="+mn-ea"/>
                <a:cs typeface="+mn-ea"/>
              </a:rPr>
              <a:t>深度学习技术应用</a:t>
            </a:r>
            <a:endParaRPr lang="zh-CN" altLang="en-US" b="1">
              <a:solidFill>
                <a:schemeClr val="accent1"/>
              </a:solidFill>
              <a:latin typeface="+mn-ea"/>
              <a:cs typeface="+mn-ea"/>
            </a:endParaRPr>
          </a:p>
        </p:txBody>
      </p:sp>
      <p:sp>
        <p:nvSpPr>
          <p:cNvPr id="22" name="矩形 21"/>
          <p:cNvSpPr/>
          <p:nvPr>
            <p:custDataLst>
              <p:tags r:id="rId10"/>
            </p:custDataLst>
          </p:nvPr>
        </p:nvSpPr>
        <p:spPr>
          <a:xfrm>
            <a:off x="7419256" y="1410335"/>
            <a:ext cx="3109872" cy="1168188"/>
          </a:xfrm>
          <a:prstGeom prst="rect">
            <a:avLst/>
          </a:prstGeom>
          <a:noFill/>
        </p:spPr>
        <p:txBody>
          <a:bodyPr wrap="square" lIns="0" tIns="0" rIns="0" bIns="0" rtlCol="0" anchor="b" anchorCtr="0">
            <a:noAutofit/>
          </a:bodyPr>
          <a:p>
            <a:pPr algn="ctr">
              <a:lnSpc>
                <a:spcPct val="150000"/>
              </a:lnSpc>
              <a:spcBef>
                <a:spcPct val="0"/>
              </a:spcBef>
              <a:spcAft>
                <a:spcPct val="0"/>
              </a:spcAft>
            </a:pPr>
            <a:r>
              <a:rPr lang="zh-CN" altLang="en-US" sz="1200">
                <a:solidFill>
                  <a:schemeClr val="tx1">
                    <a:lumMod val="85000"/>
                    <a:lumOff val="15000"/>
                  </a:schemeClr>
                </a:solidFill>
                <a:latin typeface="+mn-ea"/>
                <a:cs typeface="+mn-ea"/>
              </a:rPr>
              <a:t>未来深度学习理论研究将更加深入，以解决深度学习中的难题，如模型解释性、泛化能力等。</a:t>
            </a:r>
            <a:endParaRPr lang="zh-CN" altLang="en-US" sz="1200">
              <a:solidFill>
                <a:schemeClr val="tx1">
                  <a:lumMod val="85000"/>
                  <a:lumOff val="15000"/>
                </a:schemeClr>
              </a:solidFill>
              <a:latin typeface="+mn-ea"/>
              <a:cs typeface="+mn-ea"/>
            </a:endParaRPr>
          </a:p>
        </p:txBody>
      </p:sp>
      <p:sp>
        <p:nvSpPr>
          <p:cNvPr id="23" name="矩形 22"/>
          <p:cNvSpPr/>
          <p:nvPr>
            <p:custDataLst>
              <p:tags r:id="rId11"/>
            </p:custDataLst>
          </p:nvPr>
        </p:nvSpPr>
        <p:spPr>
          <a:xfrm>
            <a:off x="7419256" y="2758391"/>
            <a:ext cx="3109872" cy="316517"/>
          </a:xfrm>
          <a:prstGeom prst="rect">
            <a:avLst/>
          </a:prstGeom>
          <a:noFill/>
        </p:spPr>
        <p:txBody>
          <a:bodyPr wrap="square" lIns="0" tIns="0" rIns="0" bIns="0" rtlCol="0" anchor="b">
            <a:noAutofit/>
          </a:bodyPr>
          <a:p>
            <a:pPr algn="ctr">
              <a:spcBef>
                <a:spcPct val="0"/>
              </a:spcBef>
              <a:spcAft>
                <a:spcPct val="0"/>
              </a:spcAft>
            </a:pPr>
            <a:r>
              <a:rPr lang="zh-CN" altLang="en-US" b="1">
                <a:solidFill>
                  <a:schemeClr val="accent1"/>
                </a:solidFill>
                <a:latin typeface="+mn-ea"/>
                <a:cs typeface="+mn-ea"/>
              </a:rPr>
              <a:t>深度学习理论研究</a:t>
            </a:r>
            <a:endParaRPr lang="zh-CN" altLang="en-US" b="1">
              <a:solidFill>
                <a:schemeClr val="accent1"/>
              </a:solidFill>
              <a:latin typeface="+mn-ea"/>
              <a:cs typeface="+mn-ea"/>
            </a:endParaRPr>
          </a:p>
        </p:txBody>
      </p:sp>
      <p:sp>
        <p:nvSpPr>
          <p:cNvPr id="24" name="矩形 23"/>
          <p:cNvSpPr/>
          <p:nvPr>
            <p:custDataLst>
              <p:tags r:id="rId12"/>
            </p:custDataLst>
          </p:nvPr>
        </p:nvSpPr>
        <p:spPr>
          <a:xfrm>
            <a:off x="4536920" y="5169766"/>
            <a:ext cx="3109238" cy="1168824"/>
          </a:xfrm>
          <a:prstGeom prst="rect">
            <a:avLst/>
          </a:prstGeom>
          <a:noFill/>
        </p:spPr>
        <p:txBody>
          <a:bodyPr wrap="square" lIns="0" tIns="0" rIns="0" bIns="0" rtlCol="0" anchor="t" anchorCtr="0">
            <a:noAutofit/>
          </a:bodyPr>
          <a:p>
            <a:pPr algn="ctr">
              <a:lnSpc>
                <a:spcPct val="150000"/>
              </a:lnSpc>
              <a:spcBef>
                <a:spcPct val="0"/>
              </a:spcBef>
              <a:spcAft>
                <a:spcPct val="0"/>
              </a:spcAft>
            </a:pPr>
            <a:r>
              <a:rPr lang="zh-CN" altLang="en-US" sz="1200">
                <a:solidFill>
                  <a:schemeClr val="tx1">
                    <a:lumMod val="85000"/>
                    <a:lumOff val="15000"/>
                  </a:schemeClr>
                </a:solidFill>
                <a:latin typeface="+mn-ea"/>
                <a:cs typeface="+mn-ea"/>
              </a:rPr>
              <a:t>未来深度学习硬件将更加高效、节能，以支持大规模、复杂的深度学习任务。</a:t>
            </a:r>
            <a:endParaRPr lang="zh-CN" altLang="en-US" sz="1200">
              <a:solidFill>
                <a:schemeClr val="tx1">
                  <a:lumMod val="85000"/>
                  <a:lumOff val="15000"/>
                </a:schemeClr>
              </a:solidFill>
              <a:latin typeface="+mn-ea"/>
              <a:cs typeface="+mn-ea"/>
            </a:endParaRPr>
          </a:p>
        </p:txBody>
      </p:sp>
      <p:sp>
        <p:nvSpPr>
          <p:cNvPr id="25" name="矩形 24"/>
          <p:cNvSpPr/>
          <p:nvPr>
            <p:custDataLst>
              <p:tags r:id="rId13"/>
            </p:custDataLst>
          </p:nvPr>
        </p:nvSpPr>
        <p:spPr>
          <a:xfrm>
            <a:off x="4536920" y="4672745"/>
            <a:ext cx="3109238" cy="316517"/>
          </a:xfrm>
          <a:prstGeom prst="rect">
            <a:avLst/>
          </a:prstGeom>
          <a:noFill/>
        </p:spPr>
        <p:txBody>
          <a:bodyPr wrap="square" lIns="0" tIns="0" rIns="0" bIns="0" rtlCol="0" anchor="b">
            <a:noAutofit/>
          </a:bodyPr>
          <a:p>
            <a:pPr algn="ctr">
              <a:spcBef>
                <a:spcPct val="0"/>
              </a:spcBef>
              <a:spcAft>
                <a:spcPct val="0"/>
              </a:spcAft>
            </a:pPr>
            <a:r>
              <a:rPr lang="zh-CN" altLang="en-US" b="1">
                <a:solidFill>
                  <a:schemeClr val="accent1"/>
                </a:solidFill>
                <a:latin typeface="+mn-ea"/>
                <a:cs typeface="+mn-ea"/>
              </a:rPr>
              <a:t>深度学习硬件优化</a:t>
            </a:r>
            <a:endParaRPr lang="zh-CN" altLang="en-US" b="1">
              <a:solidFill>
                <a:schemeClr val="accent1"/>
              </a:solidFill>
              <a:latin typeface="+mn-ea"/>
              <a:cs typeface="+mn-ea"/>
            </a:endParaRPr>
          </a:p>
        </p:txBody>
      </p:sp>
      <p:sp>
        <p:nvSpPr>
          <p:cNvPr id="43" name="任意多边形: 形状 42"/>
          <p:cNvSpPr/>
          <p:nvPr>
            <p:custDataLst>
              <p:tags r:id="rId14"/>
            </p:custDataLst>
          </p:nvPr>
        </p:nvSpPr>
        <p:spPr>
          <a:xfrm>
            <a:off x="8811803" y="3721924"/>
            <a:ext cx="324294" cy="301677"/>
          </a:xfrm>
          <a:custGeom>
            <a:avLst/>
            <a:gdLst>
              <a:gd name="connsiteX0" fmla="*/ 126737 w 324000"/>
              <a:gd name="connsiteY0" fmla="*/ 137955 h 301404"/>
              <a:gd name="connsiteX1" fmla="*/ 197173 w 324000"/>
              <a:gd name="connsiteY1" fmla="*/ 137955 h 301404"/>
              <a:gd name="connsiteX2" fmla="*/ 210907 w 324000"/>
              <a:gd name="connsiteY2" fmla="*/ 151690 h 301404"/>
              <a:gd name="connsiteX3" fmla="*/ 197175 w 324000"/>
              <a:gd name="connsiteY3" fmla="*/ 165425 h 301404"/>
              <a:gd name="connsiteX4" fmla="*/ 126737 w 324000"/>
              <a:gd name="connsiteY4" fmla="*/ 165425 h 301404"/>
              <a:gd name="connsiteX5" fmla="*/ 113002 w 324000"/>
              <a:gd name="connsiteY5" fmla="*/ 151690 h 301404"/>
              <a:gd name="connsiteX6" fmla="*/ 126737 w 324000"/>
              <a:gd name="connsiteY6" fmla="*/ 137955 h 301404"/>
              <a:gd name="connsiteX7" fmla="*/ 126737 w 324000"/>
              <a:gd name="connsiteY7" fmla="*/ 80280 h 301404"/>
              <a:gd name="connsiteX8" fmla="*/ 197173 w 324000"/>
              <a:gd name="connsiteY8" fmla="*/ 80280 h 301404"/>
              <a:gd name="connsiteX9" fmla="*/ 210907 w 324000"/>
              <a:gd name="connsiteY9" fmla="*/ 94015 h 301404"/>
              <a:gd name="connsiteX10" fmla="*/ 197175 w 324000"/>
              <a:gd name="connsiteY10" fmla="*/ 107749 h 301404"/>
              <a:gd name="connsiteX11" fmla="*/ 126737 w 324000"/>
              <a:gd name="connsiteY11" fmla="*/ 107749 h 301404"/>
              <a:gd name="connsiteX12" fmla="*/ 113002 w 324000"/>
              <a:gd name="connsiteY12" fmla="*/ 94015 h 301404"/>
              <a:gd name="connsiteX13" fmla="*/ 126737 w 324000"/>
              <a:gd name="connsiteY13" fmla="*/ 80280 h 301404"/>
              <a:gd name="connsiteX14" fmla="*/ 27469 w 324000"/>
              <a:gd name="connsiteY14" fmla="*/ 27451 h 301404"/>
              <a:gd name="connsiteX15" fmla="*/ 27469 w 324000"/>
              <a:gd name="connsiteY15" fmla="*/ 212848 h 301404"/>
              <a:gd name="connsiteX16" fmla="*/ 107568 w 324000"/>
              <a:gd name="connsiteY16" fmla="*/ 212848 h 301404"/>
              <a:gd name="connsiteX17" fmla="*/ 130110 w 324000"/>
              <a:gd name="connsiteY17" fmla="*/ 224626 h 301404"/>
              <a:gd name="connsiteX18" fmla="*/ 162087 w 324000"/>
              <a:gd name="connsiteY18" fmla="*/ 270565 h 301404"/>
              <a:gd name="connsiteX19" fmla="*/ 194816 w 324000"/>
              <a:gd name="connsiteY19" fmla="*/ 224102 h 301404"/>
              <a:gd name="connsiteX20" fmla="*/ 216517 w 324000"/>
              <a:gd name="connsiteY20" fmla="*/ 212850 h 301404"/>
              <a:gd name="connsiteX21" fmla="*/ 263224 w 324000"/>
              <a:gd name="connsiteY21" fmla="*/ 212850 h 301404"/>
              <a:gd name="connsiteX22" fmla="*/ 296564 w 324000"/>
              <a:gd name="connsiteY22" fmla="*/ 179510 h 301404"/>
              <a:gd name="connsiteX23" fmla="*/ 296564 w 324000"/>
              <a:gd name="connsiteY23" fmla="*/ 27451 h 301404"/>
              <a:gd name="connsiteX24" fmla="*/ 22751 w 324000"/>
              <a:gd name="connsiteY24" fmla="*/ 0 h 301404"/>
              <a:gd name="connsiteX25" fmla="*/ 301249 w 324000"/>
              <a:gd name="connsiteY25" fmla="*/ 0 h 301404"/>
              <a:gd name="connsiteX26" fmla="*/ 324000 w 324000"/>
              <a:gd name="connsiteY26" fmla="*/ 22751 h 301404"/>
              <a:gd name="connsiteX27" fmla="*/ 324000 w 324000"/>
              <a:gd name="connsiteY27" fmla="*/ 179508 h 301404"/>
              <a:gd name="connsiteX28" fmla="*/ 263209 w 324000"/>
              <a:gd name="connsiteY28" fmla="*/ 240300 h 301404"/>
              <a:gd name="connsiteX29" fmla="*/ 216974 w 324000"/>
              <a:gd name="connsiteY29" fmla="*/ 240300 h 301404"/>
              <a:gd name="connsiteX30" fmla="*/ 180785 w 324000"/>
              <a:gd name="connsiteY30" fmla="*/ 291674 h 301404"/>
              <a:gd name="connsiteX31" fmla="*/ 162052 w 324000"/>
              <a:gd name="connsiteY31" fmla="*/ 301404 h 301404"/>
              <a:gd name="connsiteX32" fmla="*/ 161981 w 324000"/>
              <a:gd name="connsiteY32" fmla="*/ 301404 h 301404"/>
              <a:gd name="connsiteX33" fmla="*/ 143249 w 324000"/>
              <a:gd name="connsiteY33" fmla="*/ 291583 h 301404"/>
              <a:gd name="connsiteX34" fmla="*/ 107570 w 324000"/>
              <a:gd name="connsiteY34" fmla="*/ 240316 h 301404"/>
              <a:gd name="connsiteX35" fmla="*/ 22751 w 324000"/>
              <a:gd name="connsiteY35" fmla="*/ 240316 h 301404"/>
              <a:gd name="connsiteX36" fmla="*/ 0 w 324000"/>
              <a:gd name="connsiteY36" fmla="*/ 217565 h 301404"/>
              <a:gd name="connsiteX37" fmla="*/ 0 w 324000"/>
              <a:gd name="connsiteY37" fmla="*/ 22751 h 301404"/>
              <a:gd name="connsiteX38" fmla="*/ 22751 w 324000"/>
              <a:gd name="connsiteY38" fmla="*/ 0 h 301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24000" h="301404">
                <a:moveTo>
                  <a:pt x="126737" y="137955"/>
                </a:moveTo>
                <a:lnTo>
                  <a:pt x="197173" y="137955"/>
                </a:lnTo>
                <a:cubicBezTo>
                  <a:pt x="204756" y="137955"/>
                  <a:pt x="210907" y="144105"/>
                  <a:pt x="210907" y="151690"/>
                </a:cubicBezTo>
                <a:cubicBezTo>
                  <a:pt x="210891" y="159275"/>
                  <a:pt x="204758" y="165425"/>
                  <a:pt x="197175" y="165425"/>
                </a:cubicBezTo>
                <a:lnTo>
                  <a:pt x="126737" y="165425"/>
                </a:lnTo>
                <a:cubicBezTo>
                  <a:pt x="119154" y="165425"/>
                  <a:pt x="113002" y="159275"/>
                  <a:pt x="113002" y="151690"/>
                </a:cubicBezTo>
                <a:cubicBezTo>
                  <a:pt x="113002" y="144105"/>
                  <a:pt x="119152" y="137955"/>
                  <a:pt x="126737" y="137955"/>
                </a:cubicBezTo>
                <a:close/>
                <a:moveTo>
                  <a:pt x="126737" y="80280"/>
                </a:moveTo>
                <a:lnTo>
                  <a:pt x="197173" y="80280"/>
                </a:lnTo>
                <a:cubicBezTo>
                  <a:pt x="204756" y="80280"/>
                  <a:pt x="210907" y="86430"/>
                  <a:pt x="210907" y="94015"/>
                </a:cubicBezTo>
                <a:cubicBezTo>
                  <a:pt x="210907" y="101599"/>
                  <a:pt x="204758" y="107749"/>
                  <a:pt x="197175" y="107749"/>
                </a:cubicBezTo>
                <a:lnTo>
                  <a:pt x="126737" y="107749"/>
                </a:lnTo>
                <a:cubicBezTo>
                  <a:pt x="119154" y="107749"/>
                  <a:pt x="113002" y="101599"/>
                  <a:pt x="113002" y="94015"/>
                </a:cubicBezTo>
                <a:cubicBezTo>
                  <a:pt x="113002" y="86430"/>
                  <a:pt x="119152" y="80280"/>
                  <a:pt x="126737" y="80280"/>
                </a:cubicBezTo>
                <a:close/>
                <a:moveTo>
                  <a:pt x="27469" y="27451"/>
                </a:moveTo>
                <a:lnTo>
                  <a:pt x="27469" y="212848"/>
                </a:lnTo>
                <a:lnTo>
                  <a:pt x="107568" y="212848"/>
                </a:lnTo>
                <a:cubicBezTo>
                  <a:pt x="116549" y="212848"/>
                  <a:pt x="124972" y="217252"/>
                  <a:pt x="130110" y="224626"/>
                </a:cubicBezTo>
                <a:lnTo>
                  <a:pt x="162087" y="270565"/>
                </a:lnTo>
                <a:lnTo>
                  <a:pt x="194816" y="224102"/>
                </a:lnTo>
                <a:cubicBezTo>
                  <a:pt x="199778" y="217043"/>
                  <a:pt x="207904" y="212850"/>
                  <a:pt x="216517" y="212850"/>
                </a:cubicBezTo>
                <a:lnTo>
                  <a:pt x="263224" y="212850"/>
                </a:lnTo>
                <a:cubicBezTo>
                  <a:pt x="281607" y="212850"/>
                  <a:pt x="296564" y="197893"/>
                  <a:pt x="296564" y="179510"/>
                </a:cubicBezTo>
                <a:lnTo>
                  <a:pt x="296564" y="27451"/>
                </a:lnTo>
                <a:close/>
                <a:moveTo>
                  <a:pt x="22751" y="0"/>
                </a:moveTo>
                <a:lnTo>
                  <a:pt x="301249" y="0"/>
                </a:lnTo>
                <a:cubicBezTo>
                  <a:pt x="313795" y="0"/>
                  <a:pt x="324000" y="10205"/>
                  <a:pt x="324000" y="22751"/>
                </a:cubicBezTo>
                <a:lnTo>
                  <a:pt x="324000" y="179508"/>
                </a:lnTo>
                <a:cubicBezTo>
                  <a:pt x="324000" y="213023"/>
                  <a:pt x="296722" y="240300"/>
                  <a:pt x="263209" y="240300"/>
                </a:cubicBezTo>
                <a:lnTo>
                  <a:pt x="216974" y="240300"/>
                </a:lnTo>
                <a:lnTo>
                  <a:pt x="180785" y="291674"/>
                </a:lnTo>
                <a:cubicBezTo>
                  <a:pt x="176486" y="297770"/>
                  <a:pt x="169495" y="301404"/>
                  <a:pt x="162052" y="301404"/>
                </a:cubicBezTo>
                <a:cubicBezTo>
                  <a:pt x="162035" y="301404"/>
                  <a:pt x="162000" y="301404"/>
                  <a:pt x="161981" y="301404"/>
                </a:cubicBezTo>
                <a:cubicBezTo>
                  <a:pt x="154520" y="301387"/>
                  <a:pt x="147512" y="297718"/>
                  <a:pt x="143249" y="291583"/>
                </a:cubicBezTo>
                <a:lnTo>
                  <a:pt x="107570" y="240316"/>
                </a:lnTo>
                <a:lnTo>
                  <a:pt x="22751" y="240316"/>
                </a:lnTo>
                <a:cubicBezTo>
                  <a:pt x="10205" y="240316"/>
                  <a:pt x="0" y="230111"/>
                  <a:pt x="0" y="217565"/>
                </a:cubicBezTo>
                <a:lnTo>
                  <a:pt x="0" y="22751"/>
                </a:lnTo>
                <a:cubicBezTo>
                  <a:pt x="0" y="10205"/>
                  <a:pt x="10205" y="0"/>
                  <a:pt x="22751" y="0"/>
                </a:cubicBezTo>
                <a:close/>
              </a:path>
            </a:pathLst>
          </a:custGeom>
          <a:solidFill>
            <a:srgbClr val="FFFFFF"/>
          </a:solidFill>
          <a:ln w="842" cap="flat">
            <a:noFill/>
            <a:prstDash val="solid"/>
            <a:miter/>
          </a:ln>
        </p:spPr>
        <p:txBody>
          <a:bodyPr rtlCol="0" anchor="ctr"/>
          <a:p>
            <a:endParaRPr lang="zh-CN" altLang="en-US"/>
          </a:p>
        </p:txBody>
      </p:sp>
      <p:sp>
        <p:nvSpPr>
          <p:cNvPr id="48" name="任意多边形: 形状 47"/>
          <p:cNvSpPr/>
          <p:nvPr>
            <p:custDataLst>
              <p:tags r:id="rId15"/>
            </p:custDataLst>
          </p:nvPr>
        </p:nvSpPr>
        <p:spPr>
          <a:xfrm>
            <a:off x="5929467" y="3723195"/>
            <a:ext cx="324293" cy="299723"/>
          </a:xfrm>
          <a:custGeom>
            <a:avLst/>
            <a:gdLst>
              <a:gd name="connsiteX0" fmla="*/ 126390 w 323999"/>
              <a:gd name="connsiteY0" fmla="*/ 186588 h 299451"/>
              <a:gd name="connsiteX1" fmla="*/ 195887 w 323999"/>
              <a:gd name="connsiteY1" fmla="*/ 186588 h 299451"/>
              <a:gd name="connsiteX2" fmla="*/ 209437 w 323999"/>
              <a:gd name="connsiteY2" fmla="*/ 200139 h 299451"/>
              <a:gd name="connsiteX3" fmla="*/ 195887 w 323999"/>
              <a:gd name="connsiteY3" fmla="*/ 213689 h 299451"/>
              <a:gd name="connsiteX4" fmla="*/ 126390 w 323999"/>
              <a:gd name="connsiteY4" fmla="*/ 213689 h 299451"/>
              <a:gd name="connsiteX5" fmla="*/ 112840 w 323999"/>
              <a:gd name="connsiteY5" fmla="*/ 200139 h 299451"/>
              <a:gd name="connsiteX6" fmla="*/ 126390 w 323999"/>
              <a:gd name="connsiteY6" fmla="*/ 186588 h 299451"/>
              <a:gd name="connsiteX7" fmla="*/ 126390 w 323999"/>
              <a:gd name="connsiteY7" fmla="*/ 127046 h 299451"/>
              <a:gd name="connsiteX8" fmla="*/ 195887 w 323999"/>
              <a:gd name="connsiteY8" fmla="*/ 127046 h 299451"/>
              <a:gd name="connsiteX9" fmla="*/ 209437 w 323999"/>
              <a:gd name="connsiteY9" fmla="*/ 140596 h 299451"/>
              <a:gd name="connsiteX10" fmla="*/ 195887 w 323999"/>
              <a:gd name="connsiteY10" fmla="*/ 154147 h 299451"/>
              <a:gd name="connsiteX11" fmla="*/ 126390 w 323999"/>
              <a:gd name="connsiteY11" fmla="*/ 154147 h 299451"/>
              <a:gd name="connsiteX12" fmla="*/ 112840 w 323999"/>
              <a:gd name="connsiteY12" fmla="*/ 140596 h 299451"/>
              <a:gd name="connsiteX13" fmla="*/ 126390 w 323999"/>
              <a:gd name="connsiteY13" fmla="*/ 127046 h 299451"/>
              <a:gd name="connsiteX14" fmla="*/ 27085 w 323999"/>
              <a:gd name="connsiteY14" fmla="*/ 27102 h 299451"/>
              <a:gd name="connsiteX15" fmla="*/ 27085 w 323999"/>
              <a:gd name="connsiteY15" fmla="*/ 272366 h 299451"/>
              <a:gd name="connsiteX16" fmla="*/ 264022 w 323999"/>
              <a:gd name="connsiteY16" fmla="*/ 272366 h 299451"/>
              <a:gd name="connsiteX17" fmla="*/ 296917 w 323999"/>
              <a:gd name="connsiteY17" fmla="*/ 239471 h 299451"/>
              <a:gd name="connsiteX18" fmla="*/ 296917 w 323999"/>
              <a:gd name="connsiteY18" fmla="*/ 77514 h 299451"/>
              <a:gd name="connsiteX19" fmla="*/ 155975 w 323999"/>
              <a:gd name="connsiteY19" fmla="*/ 77514 h 299451"/>
              <a:gd name="connsiteX20" fmla="*/ 137269 w 323999"/>
              <a:gd name="connsiteY20" fmla="*/ 67463 h 299451"/>
              <a:gd name="connsiteX21" fmla="*/ 110528 w 323999"/>
              <a:gd name="connsiteY21" fmla="*/ 27102 h 299451"/>
              <a:gd name="connsiteX22" fmla="*/ 22446 w 323999"/>
              <a:gd name="connsiteY22" fmla="*/ 0 h 299451"/>
              <a:gd name="connsiteX23" fmla="*/ 113010 w 323999"/>
              <a:gd name="connsiteY23" fmla="*/ 0 h 299451"/>
              <a:gd name="connsiteX24" fmla="*/ 131716 w 323999"/>
              <a:gd name="connsiteY24" fmla="*/ 10051 h 299451"/>
              <a:gd name="connsiteX25" fmla="*/ 158473 w 323999"/>
              <a:gd name="connsiteY25" fmla="*/ 50411 h 299451"/>
              <a:gd name="connsiteX26" fmla="*/ 301552 w 323999"/>
              <a:gd name="connsiteY26" fmla="*/ 50411 h 299451"/>
              <a:gd name="connsiteX27" fmla="*/ 323999 w 323999"/>
              <a:gd name="connsiteY27" fmla="*/ 72857 h 299451"/>
              <a:gd name="connsiteX28" fmla="*/ 323999 w 323999"/>
              <a:gd name="connsiteY28" fmla="*/ 239471 h 299451"/>
              <a:gd name="connsiteX29" fmla="*/ 264022 w 323999"/>
              <a:gd name="connsiteY29" fmla="*/ 299451 h 299451"/>
              <a:gd name="connsiteX30" fmla="*/ 22446 w 323999"/>
              <a:gd name="connsiteY30" fmla="*/ 299451 h 299451"/>
              <a:gd name="connsiteX31" fmla="*/ 0 w 323999"/>
              <a:gd name="connsiteY31" fmla="*/ 277005 h 299451"/>
              <a:gd name="connsiteX32" fmla="*/ 0 w 323999"/>
              <a:gd name="connsiteY32" fmla="*/ 22447 h 299451"/>
              <a:gd name="connsiteX33" fmla="*/ 22446 w 323999"/>
              <a:gd name="connsiteY33" fmla="*/ 0 h 299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23999" h="299451">
                <a:moveTo>
                  <a:pt x="126390" y="186588"/>
                </a:moveTo>
                <a:lnTo>
                  <a:pt x="195887" y="186588"/>
                </a:lnTo>
                <a:cubicBezTo>
                  <a:pt x="203369" y="186588"/>
                  <a:pt x="209437" y="192656"/>
                  <a:pt x="209437" y="200139"/>
                </a:cubicBezTo>
                <a:cubicBezTo>
                  <a:pt x="209437" y="207620"/>
                  <a:pt x="203369" y="213689"/>
                  <a:pt x="195887" y="213689"/>
                </a:cubicBezTo>
                <a:lnTo>
                  <a:pt x="126390" y="213689"/>
                </a:lnTo>
                <a:cubicBezTo>
                  <a:pt x="118908" y="213689"/>
                  <a:pt x="112840" y="207621"/>
                  <a:pt x="112840" y="200139"/>
                </a:cubicBezTo>
                <a:cubicBezTo>
                  <a:pt x="112840" y="192656"/>
                  <a:pt x="118908" y="186588"/>
                  <a:pt x="126390" y="186588"/>
                </a:cubicBezTo>
                <a:close/>
                <a:moveTo>
                  <a:pt x="126390" y="127046"/>
                </a:moveTo>
                <a:lnTo>
                  <a:pt x="195887" y="127046"/>
                </a:lnTo>
                <a:cubicBezTo>
                  <a:pt x="203369" y="127046"/>
                  <a:pt x="209437" y="133114"/>
                  <a:pt x="209437" y="140596"/>
                </a:cubicBezTo>
                <a:cubicBezTo>
                  <a:pt x="209437" y="148077"/>
                  <a:pt x="203369" y="154147"/>
                  <a:pt x="195887" y="154147"/>
                </a:cubicBezTo>
                <a:lnTo>
                  <a:pt x="126390" y="154147"/>
                </a:lnTo>
                <a:cubicBezTo>
                  <a:pt x="118908" y="154147"/>
                  <a:pt x="112840" y="148079"/>
                  <a:pt x="112840" y="140596"/>
                </a:cubicBezTo>
                <a:cubicBezTo>
                  <a:pt x="112840" y="133114"/>
                  <a:pt x="118908" y="127046"/>
                  <a:pt x="126390" y="127046"/>
                </a:cubicBezTo>
                <a:close/>
                <a:moveTo>
                  <a:pt x="27085" y="27102"/>
                </a:moveTo>
                <a:lnTo>
                  <a:pt x="27085" y="272366"/>
                </a:lnTo>
                <a:lnTo>
                  <a:pt x="264022" y="272366"/>
                </a:lnTo>
                <a:cubicBezTo>
                  <a:pt x="282159" y="272366"/>
                  <a:pt x="296917" y="257608"/>
                  <a:pt x="296917" y="239471"/>
                </a:cubicBezTo>
                <a:lnTo>
                  <a:pt x="296917" y="77514"/>
                </a:lnTo>
                <a:lnTo>
                  <a:pt x="155975" y="77514"/>
                </a:lnTo>
                <a:cubicBezTo>
                  <a:pt x="148424" y="77514"/>
                  <a:pt x="141442" y="73755"/>
                  <a:pt x="137269" y="67463"/>
                </a:cubicBezTo>
                <a:lnTo>
                  <a:pt x="110528" y="27102"/>
                </a:lnTo>
                <a:close/>
                <a:moveTo>
                  <a:pt x="22446" y="0"/>
                </a:moveTo>
                <a:lnTo>
                  <a:pt x="113010" y="0"/>
                </a:lnTo>
                <a:cubicBezTo>
                  <a:pt x="120561" y="0"/>
                  <a:pt x="127561" y="3759"/>
                  <a:pt x="131716" y="10051"/>
                </a:cubicBezTo>
                <a:lnTo>
                  <a:pt x="158473" y="50411"/>
                </a:lnTo>
                <a:lnTo>
                  <a:pt x="301552" y="50411"/>
                </a:lnTo>
                <a:cubicBezTo>
                  <a:pt x="313930" y="50411"/>
                  <a:pt x="323999" y="60479"/>
                  <a:pt x="323999" y="72857"/>
                </a:cubicBezTo>
                <a:lnTo>
                  <a:pt x="323999" y="239471"/>
                </a:lnTo>
                <a:cubicBezTo>
                  <a:pt x="324002" y="272538"/>
                  <a:pt x="297107" y="299451"/>
                  <a:pt x="264022" y="299451"/>
                </a:cubicBezTo>
                <a:lnTo>
                  <a:pt x="22446" y="299451"/>
                </a:lnTo>
                <a:cubicBezTo>
                  <a:pt x="10068" y="299451"/>
                  <a:pt x="0" y="289383"/>
                  <a:pt x="0" y="277005"/>
                </a:cubicBezTo>
                <a:lnTo>
                  <a:pt x="0" y="22447"/>
                </a:lnTo>
                <a:cubicBezTo>
                  <a:pt x="0" y="10069"/>
                  <a:pt x="10068" y="0"/>
                  <a:pt x="22446" y="0"/>
                </a:cubicBezTo>
                <a:close/>
              </a:path>
            </a:pathLst>
          </a:custGeom>
          <a:solidFill>
            <a:srgbClr val="FFFFFF"/>
          </a:solidFill>
          <a:ln w="812" cap="flat">
            <a:noFill/>
            <a:prstDash val="solid"/>
            <a:miter/>
          </a:ln>
        </p:spPr>
        <p:txBody>
          <a:bodyPr rtlCol="0" anchor="ctr"/>
          <a:p>
            <a:endParaRPr lang="zh-CN" altLang="en-US"/>
          </a:p>
        </p:txBody>
      </p:sp>
      <p:sp>
        <p:nvSpPr>
          <p:cNvPr id="55" name="任意多边形: 形状 54"/>
          <p:cNvSpPr/>
          <p:nvPr>
            <p:custDataLst>
              <p:tags r:id="rId16"/>
            </p:custDataLst>
          </p:nvPr>
        </p:nvSpPr>
        <p:spPr>
          <a:xfrm>
            <a:off x="3061749" y="3710484"/>
            <a:ext cx="294527" cy="324304"/>
          </a:xfrm>
          <a:custGeom>
            <a:avLst/>
            <a:gdLst>
              <a:gd name="connsiteX0" fmla="*/ 26219 w 294260"/>
              <a:gd name="connsiteY0" fmla="*/ 175121 h 324010"/>
              <a:gd name="connsiteX1" fmla="*/ 26219 w 294260"/>
              <a:gd name="connsiteY1" fmla="*/ 261524 h 324010"/>
              <a:gd name="connsiteX2" fmla="*/ 49385 w 294260"/>
              <a:gd name="connsiteY2" fmla="*/ 295337 h 324010"/>
              <a:gd name="connsiteX3" fmla="*/ 49385 w 294260"/>
              <a:gd name="connsiteY3" fmla="*/ 175121 h 324010"/>
              <a:gd name="connsiteX4" fmla="*/ 142936 w 294260"/>
              <a:gd name="connsiteY4" fmla="*/ 173962 h 324010"/>
              <a:gd name="connsiteX5" fmla="*/ 210212 w 294260"/>
              <a:gd name="connsiteY5" fmla="*/ 173962 h 324010"/>
              <a:gd name="connsiteX6" fmla="*/ 223330 w 294260"/>
              <a:gd name="connsiteY6" fmla="*/ 187080 h 324010"/>
              <a:gd name="connsiteX7" fmla="*/ 210212 w 294260"/>
              <a:gd name="connsiteY7" fmla="*/ 200199 h 324010"/>
              <a:gd name="connsiteX8" fmla="*/ 142936 w 294260"/>
              <a:gd name="connsiteY8" fmla="*/ 200199 h 324010"/>
              <a:gd name="connsiteX9" fmla="*/ 129817 w 294260"/>
              <a:gd name="connsiteY9" fmla="*/ 187080 h 324010"/>
              <a:gd name="connsiteX10" fmla="*/ 142936 w 294260"/>
              <a:gd name="connsiteY10" fmla="*/ 173962 h 324010"/>
              <a:gd name="connsiteX11" fmla="*/ 142936 w 294260"/>
              <a:gd name="connsiteY11" fmla="*/ 118877 h 324010"/>
              <a:gd name="connsiteX12" fmla="*/ 210212 w 294260"/>
              <a:gd name="connsiteY12" fmla="*/ 118877 h 324010"/>
              <a:gd name="connsiteX13" fmla="*/ 223330 w 294260"/>
              <a:gd name="connsiteY13" fmla="*/ 131995 h 324010"/>
              <a:gd name="connsiteX14" fmla="*/ 210212 w 294260"/>
              <a:gd name="connsiteY14" fmla="*/ 145114 h 324010"/>
              <a:gd name="connsiteX15" fmla="*/ 142936 w 294260"/>
              <a:gd name="connsiteY15" fmla="*/ 145114 h 324010"/>
              <a:gd name="connsiteX16" fmla="*/ 129817 w 294260"/>
              <a:gd name="connsiteY16" fmla="*/ 131995 h 324010"/>
              <a:gd name="connsiteX17" fmla="*/ 142936 w 294260"/>
              <a:gd name="connsiteY17" fmla="*/ 118877 h 324010"/>
              <a:gd name="connsiteX18" fmla="*/ 75625 w 294260"/>
              <a:gd name="connsiteY18" fmla="*/ 26220 h 324010"/>
              <a:gd name="connsiteX19" fmla="*/ 75625 w 294260"/>
              <a:gd name="connsiteY19" fmla="*/ 297781 h 324010"/>
              <a:gd name="connsiteX20" fmla="*/ 236197 w 294260"/>
              <a:gd name="connsiteY20" fmla="*/ 297781 h 324010"/>
              <a:gd name="connsiteX21" fmla="*/ 268042 w 294260"/>
              <a:gd name="connsiteY21" fmla="*/ 265936 h 324010"/>
              <a:gd name="connsiteX22" fmla="*/ 268042 w 294260"/>
              <a:gd name="connsiteY22" fmla="*/ 26220 h 324010"/>
              <a:gd name="connsiteX23" fmla="*/ 71117 w 294260"/>
              <a:gd name="connsiteY23" fmla="*/ 0 h 324010"/>
              <a:gd name="connsiteX24" fmla="*/ 272531 w 294260"/>
              <a:gd name="connsiteY24" fmla="*/ 0 h 324010"/>
              <a:gd name="connsiteX25" fmla="*/ 294260 w 294260"/>
              <a:gd name="connsiteY25" fmla="*/ 21730 h 324010"/>
              <a:gd name="connsiteX26" fmla="*/ 294260 w 294260"/>
              <a:gd name="connsiteY26" fmla="*/ 265936 h 324010"/>
              <a:gd name="connsiteX27" fmla="*/ 236197 w 294260"/>
              <a:gd name="connsiteY27" fmla="*/ 323999 h 324010"/>
              <a:gd name="connsiteX28" fmla="*/ 75605 w 294260"/>
              <a:gd name="connsiteY28" fmla="*/ 323999 h 324010"/>
              <a:gd name="connsiteX29" fmla="*/ 75605 w 294260"/>
              <a:gd name="connsiteY29" fmla="*/ 324010 h 324010"/>
              <a:gd name="connsiteX30" fmla="*/ 62486 w 294260"/>
              <a:gd name="connsiteY30" fmla="*/ 324010 h 324010"/>
              <a:gd name="connsiteX31" fmla="*/ 0 w 294260"/>
              <a:gd name="connsiteY31" fmla="*/ 261524 h 324010"/>
              <a:gd name="connsiteX32" fmla="*/ 0 w 294260"/>
              <a:gd name="connsiteY32" fmla="*/ 170730 h 324010"/>
              <a:gd name="connsiteX33" fmla="*/ 21831 w 294260"/>
              <a:gd name="connsiteY33" fmla="*/ 148899 h 324010"/>
              <a:gd name="connsiteX34" fmla="*/ 49387 w 294260"/>
              <a:gd name="connsiteY34" fmla="*/ 148899 h 324010"/>
              <a:gd name="connsiteX35" fmla="*/ 49387 w 294260"/>
              <a:gd name="connsiteY35" fmla="*/ 21730 h 324010"/>
              <a:gd name="connsiteX36" fmla="*/ 71117 w 294260"/>
              <a:gd name="connsiteY36" fmla="*/ 0 h 324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94260" h="324010">
                <a:moveTo>
                  <a:pt x="26219" y="175121"/>
                </a:moveTo>
                <a:lnTo>
                  <a:pt x="26219" y="261524"/>
                </a:lnTo>
                <a:cubicBezTo>
                  <a:pt x="26219" y="276894"/>
                  <a:pt x="35833" y="290080"/>
                  <a:pt x="49385" y="295337"/>
                </a:cubicBezTo>
                <a:lnTo>
                  <a:pt x="49385" y="175121"/>
                </a:lnTo>
                <a:close/>
                <a:moveTo>
                  <a:pt x="142936" y="173962"/>
                </a:moveTo>
                <a:lnTo>
                  <a:pt x="210212" y="173962"/>
                </a:lnTo>
                <a:cubicBezTo>
                  <a:pt x="217454" y="173962"/>
                  <a:pt x="223330" y="179836"/>
                  <a:pt x="223330" y="187080"/>
                </a:cubicBezTo>
                <a:cubicBezTo>
                  <a:pt x="223330" y="194325"/>
                  <a:pt x="217454" y="200199"/>
                  <a:pt x="210212" y="200199"/>
                </a:cubicBezTo>
                <a:lnTo>
                  <a:pt x="142936" y="200199"/>
                </a:lnTo>
                <a:cubicBezTo>
                  <a:pt x="135693" y="200199"/>
                  <a:pt x="129817" y="194325"/>
                  <a:pt x="129817" y="187080"/>
                </a:cubicBezTo>
                <a:cubicBezTo>
                  <a:pt x="129817" y="179836"/>
                  <a:pt x="135691" y="173962"/>
                  <a:pt x="142936" y="173962"/>
                </a:cubicBezTo>
                <a:close/>
                <a:moveTo>
                  <a:pt x="142936" y="118877"/>
                </a:moveTo>
                <a:lnTo>
                  <a:pt x="210212" y="118877"/>
                </a:lnTo>
                <a:cubicBezTo>
                  <a:pt x="217454" y="118877"/>
                  <a:pt x="223330" y="124751"/>
                  <a:pt x="223330" y="131995"/>
                </a:cubicBezTo>
                <a:cubicBezTo>
                  <a:pt x="223330" y="139239"/>
                  <a:pt x="217454" y="145114"/>
                  <a:pt x="210212" y="145114"/>
                </a:cubicBezTo>
                <a:lnTo>
                  <a:pt x="142936" y="145114"/>
                </a:lnTo>
                <a:cubicBezTo>
                  <a:pt x="135693" y="145114"/>
                  <a:pt x="129817" y="139239"/>
                  <a:pt x="129817" y="131995"/>
                </a:cubicBezTo>
                <a:cubicBezTo>
                  <a:pt x="129817" y="124751"/>
                  <a:pt x="135691" y="118877"/>
                  <a:pt x="142936" y="118877"/>
                </a:cubicBezTo>
                <a:close/>
                <a:moveTo>
                  <a:pt x="75625" y="26220"/>
                </a:moveTo>
                <a:lnTo>
                  <a:pt x="75625" y="297781"/>
                </a:lnTo>
                <a:lnTo>
                  <a:pt x="236197" y="297781"/>
                </a:lnTo>
                <a:cubicBezTo>
                  <a:pt x="253755" y="297781"/>
                  <a:pt x="268042" y="283495"/>
                  <a:pt x="268042" y="265936"/>
                </a:cubicBezTo>
                <a:lnTo>
                  <a:pt x="268042" y="26220"/>
                </a:lnTo>
                <a:close/>
                <a:moveTo>
                  <a:pt x="71117" y="0"/>
                </a:moveTo>
                <a:lnTo>
                  <a:pt x="272531" y="0"/>
                </a:lnTo>
                <a:cubicBezTo>
                  <a:pt x="284515" y="0"/>
                  <a:pt x="294260" y="9747"/>
                  <a:pt x="294260" y="21730"/>
                </a:cubicBezTo>
                <a:lnTo>
                  <a:pt x="294260" y="265936"/>
                </a:lnTo>
                <a:cubicBezTo>
                  <a:pt x="294245" y="297947"/>
                  <a:pt x="268209" y="323999"/>
                  <a:pt x="236197" y="323999"/>
                </a:cubicBezTo>
                <a:lnTo>
                  <a:pt x="75605" y="323999"/>
                </a:lnTo>
                <a:lnTo>
                  <a:pt x="75605" y="324010"/>
                </a:lnTo>
                <a:lnTo>
                  <a:pt x="62486" y="324010"/>
                </a:lnTo>
                <a:cubicBezTo>
                  <a:pt x="28021" y="324010"/>
                  <a:pt x="0" y="295971"/>
                  <a:pt x="0" y="261524"/>
                </a:cubicBezTo>
                <a:lnTo>
                  <a:pt x="0" y="170730"/>
                </a:lnTo>
                <a:cubicBezTo>
                  <a:pt x="0" y="158696"/>
                  <a:pt x="9797" y="148899"/>
                  <a:pt x="21831" y="148899"/>
                </a:cubicBezTo>
                <a:lnTo>
                  <a:pt x="49387" y="148899"/>
                </a:lnTo>
                <a:lnTo>
                  <a:pt x="49387" y="21730"/>
                </a:lnTo>
                <a:cubicBezTo>
                  <a:pt x="49387" y="9746"/>
                  <a:pt x="59135" y="0"/>
                  <a:pt x="71117" y="0"/>
                </a:cubicBezTo>
                <a:close/>
              </a:path>
            </a:pathLst>
          </a:custGeom>
          <a:solidFill>
            <a:srgbClr val="FFFFFF"/>
          </a:solidFill>
          <a:ln w="780" cap="flat">
            <a:noFill/>
            <a:prstDash val="solid"/>
            <a:miter/>
          </a:ln>
        </p:spPr>
        <p:txBody>
          <a:bodyPr rtlCol="0" anchor="ctr"/>
          <a:p>
            <a:endParaRPr lang="zh-CN" altLang="en-US"/>
          </a:p>
        </p:txBody>
      </p:sp>
    </p:spTree>
    <p:custDataLst>
      <p:tags r:id="rId17"/>
    </p:custDataLst>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p:cNvSpPr>
            <a:spLocks noGrp="1"/>
          </p:cNvSpPr>
          <p:nvPr>
            <p:ph type="title"/>
            <p:custDataLst>
              <p:tags r:id="rId1"/>
            </p:custDataLst>
          </p:nvPr>
        </p:nvSpPr>
        <p:spPr>
          <a:xfrm>
            <a:off x="4914550" y="1866900"/>
            <a:ext cx="5124449" cy="2844800"/>
          </a:xfrm>
        </p:spPr>
        <p:txBody>
          <a:bodyPr/>
          <a:lstStyle/>
          <a:p>
            <a:r>
              <a:rPr lang="zh-CN" altLang="en-US" noProof="1"/>
              <a:t>深度学习实践案例</a:t>
            </a:r>
            <a:endParaRPr lang="zh-CN" altLang="en-US" noProof="1"/>
          </a:p>
        </p:txBody>
      </p:sp>
      <p:sp>
        <p:nvSpPr>
          <p:cNvPr id="6" name="节编号"/>
          <p:cNvSpPr>
            <a:spLocks noGrp="1"/>
          </p:cNvSpPr>
          <p:nvPr>
            <p:ph type="body" sz="quarter" idx="13"/>
            <p:custDataLst>
              <p:tags r:id="rId2"/>
            </p:custDataLst>
          </p:nvPr>
        </p:nvSpPr>
        <p:spPr>
          <a:xfrm>
            <a:off x="1339851" y="1866900"/>
            <a:ext cx="2826422" cy="2844800"/>
          </a:xfrm>
        </p:spPr>
        <p:txBody>
          <a:bodyPr/>
          <a:lstStyle/>
          <a:p>
            <a:r>
              <a:rPr lang="en-US" altLang="zh-CN" dirty="0"/>
              <a:t>05</a:t>
            </a:r>
            <a:endParaRPr lang="en-US" altLang="zh-CN" dirty="0"/>
          </a:p>
        </p:txBody>
      </p:sp>
    </p:spTree>
    <p:custDataLst>
      <p:tags r:id="rId3"/>
    </p:custDataLst>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p:cNvSpPr>
            <a:spLocks noGrp="1"/>
          </p:cNvSpPr>
          <p:nvPr>
            <p:ph type="title"/>
            <p:custDataLst>
              <p:tags r:id="rId1"/>
            </p:custDataLst>
          </p:nvPr>
        </p:nvSpPr>
        <p:spPr/>
        <p:txBody>
          <a:bodyPr>
            <a:normAutofit lnSpcReduction="20000"/>
          </a:bodyPr>
          <a:lstStyle/>
          <a:p>
            <a:r>
              <a:rPr lang="zh-CN" altLang="en-US" dirty="0"/>
              <a:t>目录</a:t>
            </a:r>
            <a:endParaRPr lang="zh-CN" altLang="en-US" dirty="0"/>
          </a:p>
        </p:txBody>
      </p:sp>
      <p:sp>
        <p:nvSpPr>
          <p:cNvPr id="6" name="序号"/>
          <p:cNvSpPr txBox="1"/>
          <p:nvPr>
            <p:custDataLst>
              <p:tags r:id="rId2"/>
            </p:custDataLst>
          </p:nvPr>
        </p:nvSpPr>
        <p:spPr>
          <a:xfrm>
            <a:off x="7023324" y="2589847"/>
            <a:ext cx="658495" cy="504190"/>
          </a:xfrm>
          <a:prstGeom prst="rect">
            <a:avLst/>
          </a:prstGeom>
          <a:noFill/>
        </p:spPr>
        <p:txBody>
          <a:bodyPr wrap="none" lIns="0" tIns="0" rIns="0" bIns="0" rtlCol="0" anchor="ctr" anchorCtr="0">
            <a:normAutofit/>
          </a:bodyPr>
          <a:lstStyle/>
          <a:p>
            <a:pPr algn="r">
              <a:lnSpc>
                <a:spcPct val="100000"/>
              </a:lnSpc>
              <a:spcBef>
                <a:spcPct val="0"/>
              </a:spcBef>
              <a:spcAft>
                <a:spcPct val="0"/>
              </a:spcAft>
            </a:pPr>
            <a:r>
              <a:rPr lang="en-US" sz="2400" b="1" dirty="0">
                <a:solidFill>
                  <a:schemeClr val="accent1"/>
                </a:solidFill>
                <a:latin typeface="+mj-ea"/>
                <a:ea typeface="+mj-ea"/>
              </a:rPr>
              <a:t>01</a:t>
            </a:r>
            <a:endParaRPr lang="en-US" sz="2400" b="1" dirty="0">
              <a:solidFill>
                <a:schemeClr val="accent1"/>
              </a:solidFill>
              <a:latin typeface="+mj-ea"/>
              <a:ea typeface="+mj-ea"/>
            </a:endParaRPr>
          </a:p>
        </p:txBody>
      </p:sp>
      <p:sp>
        <p:nvSpPr>
          <p:cNvPr id="7" name="项标题"/>
          <p:cNvSpPr txBox="1"/>
          <p:nvPr>
            <p:custDataLst>
              <p:tags r:id="rId3"/>
            </p:custDataLst>
          </p:nvPr>
        </p:nvSpPr>
        <p:spPr>
          <a:xfrm>
            <a:off x="7814602" y="2589942"/>
            <a:ext cx="3691373" cy="504000"/>
          </a:xfrm>
          <a:prstGeom prst="rect">
            <a:avLst/>
          </a:prstGeom>
          <a:noFill/>
        </p:spPr>
        <p:txBody>
          <a:bodyPr wrap="square" lIns="0" tIns="0" rIns="0" bIns="0" rtlCol="0" anchor="ctr">
            <a:noAutofit/>
          </a:bodyPr>
          <a:lstStyle/>
          <a:p>
            <a:pPr>
              <a:lnSpc>
                <a:spcPct val="100000"/>
              </a:lnSpc>
              <a:spcBef>
                <a:spcPct val="0"/>
              </a:spcBef>
              <a:spcAft>
                <a:spcPct val="0"/>
              </a:spcAft>
            </a:pPr>
            <a:r>
              <a:rPr lang="zh-CN" altLang="en-US" sz="2400" b="1" dirty="0">
                <a:solidFill>
                  <a:schemeClr val="tx1">
                    <a:lumMod val="85000"/>
                    <a:lumOff val="15000"/>
                  </a:schemeClr>
                </a:solidFill>
                <a:latin typeface="+mj-ea"/>
                <a:ea typeface="+mj-ea"/>
              </a:rPr>
              <a:t>深度学习概述</a:t>
            </a:r>
            <a:endParaRPr lang="zh-CN" altLang="en-US" sz="2400" b="1" dirty="0">
              <a:solidFill>
                <a:schemeClr val="tx1">
                  <a:lumMod val="85000"/>
                  <a:lumOff val="15000"/>
                </a:schemeClr>
              </a:solidFill>
              <a:latin typeface="+mj-ea"/>
              <a:ea typeface="+mj-ea"/>
            </a:endParaRPr>
          </a:p>
        </p:txBody>
      </p:sp>
      <p:sp>
        <p:nvSpPr>
          <p:cNvPr id="14" name="序号"/>
          <p:cNvSpPr txBox="1"/>
          <p:nvPr>
            <p:custDataLst>
              <p:tags r:id="rId4"/>
            </p:custDataLst>
          </p:nvPr>
        </p:nvSpPr>
        <p:spPr>
          <a:xfrm>
            <a:off x="7023324" y="3229116"/>
            <a:ext cx="658495" cy="504190"/>
          </a:xfrm>
          <a:prstGeom prst="rect">
            <a:avLst/>
          </a:prstGeom>
          <a:noFill/>
        </p:spPr>
        <p:txBody>
          <a:bodyPr wrap="none" lIns="0" tIns="0" rIns="0" bIns="0" rtlCol="0" anchor="ctr" anchorCtr="0">
            <a:normAutofit/>
          </a:bodyPr>
          <a:lstStyle/>
          <a:p>
            <a:pPr algn="r">
              <a:lnSpc>
                <a:spcPct val="100000"/>
              </a:lnSpc>
              <a:spcBef>
                <a:spcPct val="0"/>
              </a:spcBef>
              <a:spcAft>
                <a:spcPct val="0"/>
              </a:spcAft>
            </a:pPr>
            <a:r>
              <a:rPr lang="en-US" sz="2400" b="1" dirty="0">
                <a:solidFill>
                  <a:schemeClr val="accent1"/>
                </a:solidFill>
                <a:latin typeface="+mj-ea"/>
                <a:ea typeface="+mj-ea"/>
              </a:rPr>
              <a:t>02</a:t>
            </a:r>
            <a:endParaRPr lang="en-US" sz="2400" b="1" dirty="0">
              <a:solidFill>
                <a:schemeClr val="accent1"/>
              </a:solidFill>
              <a:latin typeface="+mj-ea"/>
              <a:ea typeface="+mj-ea"/>
            </a:endParaRPr>
          </a:p>
        </p:txBody>
      </p:sp>
      <p:sp>
        <p:nvSpPr>
          <p:cNvPr id="15" name="项标题"/>
          <p:cNvSpPr txBox="1"/>
          <p:nvPr>
            <p:custDataLst>
              <p:tags r:id="rId5"/>
            </p:custDataLst>
          </p:nvPr>
        </p:nvSpPr>
        <p:spPr>
          <a:xfrm>
            <a:off x="7814602" y="3229211"/>
            <a:ext cx="3691373" cy="504000"/>
          </a:xfrm>
          <a:prstGeom prst="rect">
            <a:avLst/>
          </a:prstGeom>
          <a:noFill/>
        </p:spPr>
        <p:txBody>
          <a:bodyPr wrap="square" lIns="0" tIns="0" rIns="0" bIns="0" rtlCol="0" anchor="ctr">
            <a:noAutofit/>
          </a:bodyPr>
          <a:lstStyle/>
          <a:p>
            <a:pPr>
              <a:lnSpc>
                <a:spcPct val="100000"/>
              </a:lnSpc>
              <a:spcBef>
                <a:spcPct val="0"/>
              </a:spcBef>
              <a:spcAft>
                <a:spcPct val="0"/>
              </a:spcAft>
            </a:pPr>
            <a:r>
              <a:rPr lang="zh-CN" altLang="en-US" sz="2400" b="1" dirty="0">
                <a:solidFill>
                  <a:schemeClr val="tx1">
                    <a:lumMod val="85000"/>
                    <a:lumOff val="15000"/>
                  </a:schemeClr>
                </a:solidFill>
                <a:latin typeface="+mj-ea"/>
                <a:ea typeface="+mj-ea"/>
              </a:rPr>
              <a:t>深度学习技术</a:t>
            </a:r>
            <a:endParaRPr lang="zh-CN" altLang="en-US" sz="2400" b="1" dirty="0">
              <a:solidFill>
                <a:schemeClr val="tx1">
                  <a:lumMod val="85000"/>
                  <a:lumOff val="15000"/>
                </a:schemeClr>
              </a:solidFill>
              <a:latin typeface="+mj-ea"/>
              <a:ea typeface="+mj-ea"/>
            </a:endParaRPr>
          </a:p>
        </p:txBody>
      </p:sp>
      <p:sp>
        <p:nvSpPr>
          <p:cNvPr id="17" name="序号"/>
          <p:cNvSpPr txBox="1"/>
          <p:nvPr>
            <p:custDataLst>
              <p:tags r:id="rId6"/>
            </p:custDataLst>
          </p:nvPr>
        </p:nvSpPr>
        <p:spPr>
          <a:xfrm>
            <a:off x="7023324" y="3868385"/>
            <a:ext cx="658495" cy="504190"/>
          </a:xfrm>
          <a:prstGeom prst="rect">
            <a:avLst/>
          </a:prstGeom>
          <a:noFill/>
        </p:spPr>
        <p:txBody>
          <a:bodyPr wrap="none" lIns="0" tIns="0" rIns="0" bIns="0" rtlCol="0" anchor="ctr" anchorCtr="0">
            <a:normAutofit/>
          </a:bodyPr>
          <a:lstStyle/>
          <a:p>
            <a:pPr algn="r">
              <a:lnSpc>
                <a:spcPct val="100000"/>
              </a:lnSpc>
              <a:spcBef>
                <a:spcPct val="0"/>
              </a:spcBef>
              <a:spcAft>
                <a:spcPct val="0"/>
              </a:spcAft>
            </a:pPr>
            <a:r>
              <a:rPr lang="en-US" sz="2400" b="1" dirty="0">
                <a:solidFill>
                  <a:schemeClr val="accent1"/>
                </a:solidFill>
                <a:latin typeface="+mj-ea"/>
                <a:ea typeface="+mj-ea"/>
              </a:rPr>
              <a:t>03</a:t>
            </a:r>
            <a:endParaRPr lang="en-US" sz="2400" b="1" dirty="0">
              <a:solidFill>
                <a:schemeClr val="accent1"/>
              </a:solidFill>
              <a:latin typeface="+mj-ea"/>
              <a:ea typeface="+mj-ea"/>
            </a:endParaRPr>
          </a:p>
        </p:txBody>
      </p:sp>
      <p:sp>
        <p:nvSpPr>
          <p:cNvPr id="18" name="项标题"/>
          <p:cNvSpPr txBox="1"/>
          <p:nvPr>
            <p:custDataLst>
              <p:tags r:id="rId7"/>
            </p:custDataLst>
          </p:nvPr>
        </p:nvSpPr>
        <p:spPr>
          <a:xfrm>
            <a:off x="7814602" y="3868480"/>
            <a:ext cx="3691373" cy="504000"/>
          </a:xfrm>
          <a:prstGeom prst="rect">
            <a:avLst/>
          </a:prstGeom>
          <a:noFill/>
        </p:spPr>
        <p:txBody>
          <a:bodyPr wrap="square" lIns="0" tIns="0" rIns="0" bIns="0" rtlCol="0" anchor="ctr">
            <a:noAutofit/>
          </a:bodyPr>
          <a:lstStyle/>
          <a:p>
            <a:pPr>
              <a:lnSpc>
                <a:spcPct val="100000"/>
              </a:lnSpc>
              <a:spcBef>
                <a:spcPct val="0"/>
              </a:spcBef>
              <a:spcAft>
                <a:spcPct val="0"/>
              </a:spcAft>
            </a:pPr>
            <a:r>
              <a:rPr lang="zh-CN" altLang="en-US" sz="2400" b="1" dirty="0">
                <a:solidFill>
                  <a:schemeClr val="tx1">
                    <a:lumMod val="85000"/>
                    <a:lumOff val="15000"/>
                  </a:schemeClr>
                </a:solidFill>
                <a:latin typeface="+mj-ea"/>
                <a:ea typeface="+mj-ea"/>
              </a:rPr>
              <a:t>深度学习应用</a:t>
            </a:r>
            <a:endParaRPr lang="zh-CN" altLang="en-US" sz="2400" b="1" dirty="0">
              <a:solidFill>
                <a:schemeClr val="tx1">
                  <a:lumMod val="85000"/>
                  <a:lumOff val="15000"/>
                </a:schemeClr>
              </a:solidFill>
              <a:latin typeface="+mj-ea"/>
              <a:ea typeface="+mj-ea"/>
            </a:endParaRPr>
          </a:p>
        </p:txBody>
      </p:sp>
      <p:sp>
        <p:nvSpPr>
          <p:cNvPr id="20" name="序号"/>
          <p:cNvSpPr txBox="1"/>
          <p:nvPr>
            <p:custDataLst>
              <p:tags r:id="rId8"/>
            </p:custDataLst>
          </p:nvPr>
        </p:nvSpPr>
        <p:spPr>
          <a:xfrm>
            <a:off x="7023324" y="4507654"/>
            <a:ext cx="658495" cy="504190"/>
          </a:xfrm>
          <a:prstGeom prst="rect">
            <a:avLst/>
          </a:prstGeom>
          <a:noFill/>
        </p:spPr>
        <p:txBody>
          <a:bodyPr wrap="none" lIns="0" tIns="0" rIns="0" bIns="0" rtlCol="0" anchor="ctr" anchorCtr="0">
            <a:normAutofit/>
          </a:bodyPr>
          <a:lstStyle/>
          <a:p>
            <a:pPr algn="r">
              <a:lnSpc>
                <a:spcPct val="100000"/>
              </a:lnSpc>
              <a:spcBef>
                <a:spcPct val="0"/>
              </a:spcBef>
              <a:spcAft>
                <a:spcPct val="0"/>
              </a:spcAft>
            </a:pPr>
            <a:r>
              <a:rPr lang="en-US" sz="2400" b="1" dirty="0">
                <a:solidFill>
                  <a:schemeClr val="accent1"/>
                </a:solidFill>
                <a:latin typeface="+mj-ea"/>
                <a:ea typeface="+mj-ea"/>
              </a:rPr>
              <a:t>04</a:t>
            </a:r>
            <a:endParaRPr lang="en-US" sz="2400" b="1" dirty="0">
              <a:solidFill>
                <a:schemeClr val="accent1"/>
              </a:solidFill>
              <a:latin typeface="+mj-ea"/>
              <a:ea typeface="+mj-ea"/>
            </a:endParaRPr>
          </a:p>
        </p:txBody>
      </p:sp>
      <p:sp>
        <p:nvSpPr>
          <p:cNvPr id="21" name="项标题"/>
          <p:cNvSpPr txBox="1"/>
          <p:nvPr>
            <p:custDataLst>
              <p:tags r:id="rId9"/>
            </p:custDataLst>
          </p:nvPr>
        </p:nvSpPr>
        <p:spPr>
          <a:xfrm>
            <a:off x="7814602" y="4507749"/>
            <a:ext cx="3691373" cy="504000"/>
          </a:xfrm>
          <a:prstGeom prst="rect">
            <a:avLst/>
          </a:prstGeom>
          <a:noFill/>
        </p:spPr>
        <p:txBody>
          <a:bodyPr wrap="square" lIns="0" tIns="0" rIns="0" bIns="0" rtlCol="0" anchor="ctr">
            <a:noAutofit/>
          </a:bodyPr>
          <a:lstStyle/>
          <a:p>
            <a:pPr>
              <a:lnSpc>
                <a:spcPct val="100000"/>
              </a:lnSpc>
              <a:spcBef>
                <a:spcPct val="0"/>
              </a:spcBef>
              <a:spcAft>
                <a:spcPct val="0"/>
              </a:spcAft>
            </a:pPr>
            <a:r>
              <a:rPr lang="zh-CN" altLang="en-US" sz="2400" b="1" dirty="0">
                <a:solidFill>
                  <a:schemeClr val="tx1">
                    <a:lumMod val="85000"/>
                    <a:lumOff val="15000"/>
                  </a:schemeClr>
                </a:solidFill>
                <a:latin typeface="+mj-ea"/>
                <a:ea typeface="+mj-ea"/>
              </a:rPr>
              <a:t>深度学习挑战与前景</a:t>
            </a:r>
            <a:endParaRPr lang="zh-CN" altLang="en-US" sz="2400" b="1" dirty="0">
              <a:solidFill>
                <a:schemeClr val="tx1">
                  <a:lumMod val="85000"/>
                  <a:lumOff val="15000"/>
                </a:schemeClr>
              </a:solidFill>
              <a:latin typeface="+mj-ea"/>
              <a:ea typeface="+mj-ea"/>
            </a:endParaRPr>
          </a:p>
        </p:txBody>
      </p:sp>
      <p:sp>
        <p:nvSpPr>
          <p:cNvPr id="23" name="序号"/>
          <p:cNvSpPr txBox="1"/>
          <p:nvPr>
            <p:custDataLst>
              <p:tags r:id="rId10"/>
            </p:custDataLst>
          </p:nvPr>
        </p:nvSpPr>
        <p:spPr>
          <a:xfrm>
            <a:off x="7023324" y="5146923"/>
            <a:ext cx="658495" cy="504190"/>
          </a:xfrm>
          <a:prstGeom prst="rect">
            <a:avLst/>
          </a:prstGeom>
          <a:noFill/>
        </p:spPr>
        <p:txBody>
          <a:bodyPr wrap="none" lIns="0" tIns="0" rIns="0" bIns="0" rtlCol="0" anchor="ctr" anchorCtr="0">
            <a:normAutofit/>
          </a:bodyPr>
          <a:lstStyle/>
          <a:p>
            <a:pPr algn="r">
              <a:lnSpc>
                <a:spcPct val="100000"/>
              </a:lnSpc>
              <a:spcBef>
                <a:spcPct val="0"/>
              </a:spcBef>
              <a:spcAft>
                <a:spcPct val="0"/>
              </a:spcAft>
            </a:pPr>
            <a:r>
              <a:rPr lang="en-US" sz="2400" b="1" dirty="0">
                <a:solidFill>
                  <a:schemeClr val="accent1"/>
                </a:solidFill>
                <a:latin typeface="+mj-ea"/>
                <a:ea typeface="+mj-ea"/>
              </a:rPr>
              <a:t>05</a:t>
            </a:r>
            <a:endParaRPr lang="en-US" sz="2400" b="1" dirty="0">
              <a:solidFill>
                <a:schemeClr val="accent1"/>
              </a:solidFill>
              <a:latin typeface="+mj-ea"/>
              <a:ea typeface="+mj-ea"/>
            </a:endParaRPr>
          </a:p>
        </p:txBody>
      </p:sp>
      <p:sp>
        <p:nvSpPr>
          <p:cNvPr id="24" name="项标题"/>
          <p:cNvSpPr txBox="1"/>
          <p:nvPr>
            <p:custDataLst>
              <p:tags r:id="rId11"/>
            </p:custDataLst>
          </p:nvPr>
        </p:nvSpPr>
        <p:spPr>
          <a:xfrm>
            <a:off x="7814602" y="5147018"/>
            <a:ext cx="3691373" cy="504000"/>
          </a:xfrm>
          <a:prstGeom prst="rect">
            <a:avLst/>
          </a:prstGeom>
          <a:noFill/>
        </p:spPr>
        <p:txBody>
          <a:bodyPr wrap="square" lIns="0" tIns="0" rIns="0" bIns="0" rtlCol="0" anchor="ctr">
            <a:noAutofit/>
          </a:bodyPr>
          <a:lstStyle/>
          <a:p>
            <a:pPr>
              <a:lnSpc>
                <a:spcPct val="100000"/>
              </a:lnSpc>
              <a:spcBef>
                <a:spcPct val="0"/>
              </a:spcBef>
              <a:spcAft>
                <a:spcPct val="0"/>
              </a:spcAft>
            </a:pPr>
            <a:r>
              <a:rPr lang="zh-CN" altLang="en-US" sz="2400" b="1" dirty="0">
                <a:solidFill>
                  <a:schemeClr val="tx1">
                    <a:lumMod val="85000"/>
                    <a:lumOff val="15000"/>
                  </a:schemeClr>
                </a:solidFill>
                <a:latin typeface="+mj-ea"/>
                <a:ea typeface="+mj-ea"/>
              </a:rPr>
              <a:t>深度学习实践案例</a:t>
            </a:r>
            <a:endParaRPr lang="zh-CN" altLang="en-US" sz="2400" b="1" dirty="0">
              <a:solidFill>
                <a:schemeClr val="tx1">
                  <a:lumMod val="85000"/>
                  <a:lumOff val="15000"/>
                </a:schemeClr>
              </a:solidFill>
              <a:latin typeface="+mj-ea"/>
              <a:ea typeface="+mj-ea"/>
            </a:endParaRPr>
          </a:p>
        </p:txBody>
      </p:sp>
      <p:sp>
        <p:nvSpPr>
          <p:cNvPr id="26" name="序号"/>
          <p:cNvSpPr txBox="1"/>
          <p:nvPr>
            <p:custDataLst>
              <p:tags r:id="rId12"/>
            </p:custDataLst>
          </p:nvPr>
        </p:nvSpPr>
        <p:spPr>
          <a:xfrm>
            <a:off x="7023324" y="5786192"/>
            <a:ext cx="658495" cy="504190"/>
          </a:xfrm>
          <a:prstGeom prst="rect">
            <a:avLst/>
          </a:prstGeom>
          <a:noFill/>
        </p:spPr>
        <p:txBody>
          <a:bodyPr wrap="none" lIns="0" tIns="0" rIns="0" bIns="0" rtlCol="0" anchor="ctr" anchorCtr="0">
            <a:normAutofit/>
          </a:bodyPr>
          <a:lstStyle/>
          <a:p>
            <a:pPr algn="r">
              <a:lnSpc>
                <a:spcPct val="100000"/>
              </a:lnSpc>
              <a:spcBef>
                <a:spcPct val="0"/>
              </a:spcBef>
              <a:spcAft>
                <a:spcPct val="0"/>
              </a:spcAft>
            </a:pPr>
            <a:r>
              <a:rPr lang="en-US" sz="2400" b="1" dirty="0">
                <a:solidFill>
                  <a:schemeClr val="accent1"/>
                </a:solidFill>
                <a:latin typeface="+mj-ea"/>
                <a:ea typeface="+mj-ea"/>
              </a:rPr>
              <a:t>06</a:t>
            </a:r>
            <a:endParaRPr lang="en-US" sz="2400" b="1" dirty="0">
              <a:solidFill>
                <a:schemeClr val="accent1"/>
              </a:solidFill>
              <a:latin typeface="+mj-ea"/>
              <a:ea typeface="+mj-ea"/>
            </a:endParaRPr>
          </a:p>
        </p:txBody>
      </p:sp>
      <p:sp>
        <p:nvSpPr>
          <p:cNvPr id="27" name="项标题"/>
          <p:cNvSpPr txBox="1"/>
          <p:nvPr>
            <p:custDataLst>
              <p:tags r:id="rId13"/>
            </p:custDataLst>
          </p:nvPr>
        </p:nvSpPr>
        <p:spPr>
          <a:xfrm>
            <a:off x="7814602" y="5786287"/>
            <a:ext cx="3691373" cy="504000"/>
          </a:xfrm>
          <a:prstGeom prst="rect">
            <a:avLst/>
          </a:prstGeom>
          <a:noFill/>
        </p:spPr>
        <p:txBody>
          <a:bodyPr wrap="square" lIns="0" tIns="0" rIns="0" bIns="0" rtlCol="0" anchor="ctr">
            <a:noAutofit/>
          </a:bodyPr>
          <a:lstStyle/>
          <a:p>
            <a:pPr>
              <a:lnSpc>
                <a:spcPct val="100000"/>
              </a:lnSpc>
              <a:spcBef>
                <a:spcPct val="0"/>
              </a:spcBef>
              <a:spcAft>
                <a:spcPct val="0"/>
              </a:spcAft>
            </a:pPr>
            <a:r>
              <a:rPr lang="zh-CN" altLang="en-US" sz="2400" b="1" dirty="0">
                <a:solidFill>
                  <a:schemeClr val="tx1">
                    <a:lumMod val="85000"/>
                    <a:lumOff val="15000"/>
                  </a:schemeClr>
                </a:solidFill>
                <a:latin typeface="+mj-ea"/>
                <a:ea typeface="+mj-ea"/>
              </a:rPr>
              <a:t>深度学习学习资源</a:t>
            </a:r>
            <a:endParaRPr lang="zh-CN" altLang="en-US" sz="2400" b="1" dirty="0">
              <a:solidFill>
                <a:schemeClr val="tx1">
                  <a:lumMod val="85000"/>
                  <a:lumOff val="15000"/>
                </a:schemeClr>
              </a:solidFill>
              <a:latin typeface="+mj-ea"/>
              <a:ea typeface="+mj-ea"/>
            </a:endParaRPr>
          </a:p>
        </p:txBody>
      </p:sp>
    </p:spTree>
    <p:custDataLst>
      <p:tags r:id="rId14"/>
    </p:custDataLst>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custDataLst>
              <p:tags r:id="rId1"/>
            </p:custDataLst>
          </p:nvPr>
        </p:nvSpPr>
        <p:spPr/>
        <p:txBody>
          <a:bodyPr/>
          <a:lstStyle/>
          <a:p>
            <a:r>
              <a:rPr lang="zh-CN" altLang="en-US" dirty="0"/>
              <a:t>图像识别案例</a:t>
            </a:r>
            <a:endParaRPr lang="zh-CN" altLang="en-US" dirty="0"/>
          </a:p>
        </p:txBody>
      </p:sp>
      <p:pic>
        <p:nvPicPr>
          <p:cNvPr id="12" name="图片 11" descr="/data/temp/e2b2f3e7-379a-11ef-a35a-be7b03a3aa47.jpg@base@tag=imgScale&amp;m=1&amp;w=458&amp;h=414&amp;q=95e2b2f3e7-379a-11ef-a35a-be7b03a3aa47"/>
          <p:cNvPicPr/>
          <p:nvPr>
            <p:custDataLst>
              <p:tags r:id="rId2"/>
            </p:custDataLst>
          </p:nvPr>
        </p:nvPicPr>
        <p:blipFill rotWithShape="1">
          <a:blip r:embed="rId3"/>
          <a:srcRect l="13229" r="13229"/>
          <a:stretch>
            <a:fillRect/>
          </a:stretch>
        </p:blipFill>
        <p:spPr>
          <a:xfrm>
            <a:off x="6003367" y="1979532"/>
            <a:ext cx="1737384" cy="1572421"/>
          </a:xfrm>
          <a:custGeom>
            <a:avLst/>
            <a:gdLst>
              <a:gd name="connsiteX0" fmla="*/ 535250 w 1648801"/>
              <a:gd name="connsiteY0" fmla="*/ 0 h 1492249"/>
              <a:gd name="connsiteX1" fmla="*/ 1113531 w 1648801"/>
              <a:gd name="connsiteY1" fmla="*/ 0 h 1492249"/>
              <a:gd name="connsiteX2" fmla="*/ 1325978 w 1648801"/>
              <a:gd name="connsiteY2" fmla="*/ 122643 h 1492249"/>
              <a:gd name="connsiteX3" fmla="*/ 1615122 w 1648801"/>
              <a:gd name="connsiteY3" fmla="*/ 623448 h 1492249"/>
              <a:gd name="connsiteX4" fmla="*/ 1615142 w 1648801"/>
              <a:gd name="connsiteY4" fmla="*/ 868768 h 1492249"/>
              <a:gd name="connsiteX5" fmla="*/ 1325997 w 1648801"/>
              <a:gd name="connsiteY5" fmla="*/ 1369572 h 1492249"/>
              <a:gd name="connsiteX6" fmla="*/ 1113552 w 1648801"/>
              <a:gd name="connsiteY6" fmla="*/ 1492249 h 1492249"/>
              <a:gd name="connsiteX7" fmla="*/ 535271 w 1648801"/>
              <a:gd name="connsiteY7" fmla="*/ 1492249 h 1492249"/>
              <a:gd name="connsiteX8" fmla="*/ 322824 w 1648801"/>
              <a:gd name="connsiteY8" fmla="*/ 1369606 h 1492249"/>
              <a:gd name="connsiteX9" fmla="*/ 33680 w 1648801"/>
              <a:gd name="connsiteY9" fmla="*/ 868802 h 1492249"/>
              <a:gd name="connsiteX10" fmla="*/ 33660 w 1648801"/>
              <a:gd name="connsiteY10" fmla="*/ 623482 h 1492249"/>
              <a:gd name="connsiteX11" fmla="*/ 322804 w 1648801"/>
              <a:gd name="connsiteY11" fmla="*/ 122677 h 1492249"/>
              <a:gd name="connsiteX12" fmla="*/ 535250 w 1648801"/>
              <a:gd name="connsiteY12" fmla="*/ 0 h 1492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48801" h="1492249">
                <a:moveTo>
                  <a:pt x="535250" y="0"/>
                </a:moveTo>
                <a:cubicBezTo>
                  <a:pt x="625034" y="1"/>
                  <a:pt x="1023748" y="1"/>
                  <a:pt x="1113531" y="0"/>
                </a:cubicBezTo>
                <a:cubicBezTo>
                  <a:pt x="1203315" y="1"/>
                  <a:pt x="1281085" y="44890"/>
                  <a:pt x="1325978" y="122643"/>
                </a:cubicBezTo>
                <a:cubicBezTo>
                  <a:pt x="1370870" y="200399"/>
                  <a:pt x="1570230" y="545694"/>
                  <a:pt x="1615122" y="623448"/>
                </a:cubicBezTo>
                <a:cubicBezTo>
                  <a:pt x="1660014" y="701203"/>
                  <a:pt x="1660034" y="791015"/>
                  <a:pt x="1615142" y="868768"/>
                </a:cubicBezTo>
                <a:cubicBezTo>
                  <a:pt x="1570249" y="946524"/>
                  <a:pt x="1370889" y="1291819"/>
                  <a:pt x="1325997" y="1369572"/>
                </a:cubicBezTo>
                <a:cubicBezTo>
                  <a:pt x="1281105" y="1447328"/>
                  <a:pt x="1203335" y="1492250"/>
                  <a:pt x="1113552" y="1492249"/>
                </a:cubicBezTo>
                <a:cubicBezTo>
                  <a:pt x="1023769" y="1492250"/>
                  <a:pt x="625055" y="1492250"/>
                  <a:pt x="535271" y="1492249"/>
                </a:cubicBezTo>
                <a:cubicBezTo>
                  <a:pt x="445487" y="1492250"/>
                  <a:pt x="367716" y="1447361"/>
                  <a:pt x="322824" y="1369606"/>
                </a:cubicBezTo>
                <a:cubicBezTo>
                  <a:pt x="277932" y="1291852"/>
                  <a:pt x="78572" y="946557"/>
                  <a:pt x="33680" y="868802"/>
                </a:cubicBezTo>
                <a:cubicBezTo>
                  <a:pt x="-11212" y="791048"/>
                  <a:pt x="-11232" y="701236"/>
                  <a:pt x="33660" y="623482"/>
                </a:cubicBezTo>
                <a:cubicBezTo>
                  <a:pt x="78552" y="545727"/>
                  <a:pt x="277912" y="200433"/>
                  <a:pt x="322804" y="122677"/>
                </a:cubicBezTo>
                <a:cubicBezTo>
                  <a:pt x="367697" y="44924"/>
                  <a:pt x="445466" y="1"/>
                  <a:pt x="535250" y="0"/>
                </a:cubicBezTo>
                <a:close/>
              </a:path>
            </a:pathLst>
          </a:custGeom>
          <a:ln w="76200">
            <a:solidFill>
              <a:schemeClr val="accent1">
                <a:alpha val="65000"/>
              </a:schemeClr>
            </a:solidFill>
          </a:ln>
        </p:spPr>
      </p:pic>
      <p:pic>
        <p:nvPicPr>
          <p:cNvPr id="13" name="图片 12" descr="/data/temp/e2b2f4f9-379a-11ef-a35a-be7b03a3aa47.jpg@base@tag=imgScale&amp;m=1&amp;w=458&amp;h=414&amp;q=95e2b2f4f9-379a-11ef-a35a-be7b03a3aa47"/>
          <p:cNvPicPr/>
          <p:nvPr>
            <p:custDataLst>
              <p:tags r:id="rId4"/>
            </p:custDataLst>
          </p:nvPr>
        </p:nvPicPr>
        <p:blipFill rotWithShape="1">
          <a:blip r:embed="rId5"/>
          <a:srcRect l="11881" r="11881"/>
          <a:stretch>
            <a:fillRect/>
          </a:stretch>
        </p:blipFill>
        <p:spPr>
          <a:xfrm>
            <a:off x="4408195" y="2941052"/>
            <a:ext cx="1737384" cy="1572421"/>
          </a:xfrm>
          <a:custGeom>
            <a:avLst/>
            <a:gdLst>
              <a:gd name="connsiteX0" fmla="*/ 535250 w 1648801"/>
              <a:gd name="connsiteY0" fmla="*/ 0 h 1492249"/>
              <a:gd name="connsiteX1" fmla="*/ 1113531 w 1648801"/>
              <a:gd name="connsiteY1" fmla="*/ 0 h 1492249"/>
              <a:gd name="connsiteX2" fmla="*/ 1325978 w 1648801"/>
              <a:gd name="connsiteY2" fmla="*/ 122643 h 1492249"/>
              <a:gd name="connsiteX3" fmla="*/ 1615122 w 1648801"/>
              <a:gd name="connsiteY3" fmla="*/ 623448 h 1492249"/>
              <a:gd name="connsiteX4" fmla="*/ 1615142 w 1648801"/>
              <a:gd name="connsiteY4" fmla="*/ 868768 h 1492249"/>
              <a:gd name="connsiteX5" fmla="*/ 1325997 w 1648801"/>
              <a:gd name="connsiteY5" fmla="*/ 1369572 h 1492249"/>
              <a:gd name="connsiteX6" fmla="*/ 1113552 w 1648801"/>
              <a:gd name="connsiteY6" fmla="*/ 1492249 h 1492249"/>
              <a:gd name="connsiteX7" fmla="*/ 535271 w 1648801"/>
              <a:gd name="connsiteY7" fmla="*/ 1492249 h 1492249"/>
              <a:gd name="connsiteX8" fmla="*/ 322824 w 1648801"/>
              <a:gd name="connsiteY8" fmla="*/ 1369606 h 1492249"/>
              <a:gd name="connsiteX9" fmla="*/ 33680 w 1648801"/>
              <a:gd name="connsiteY9" fmla="*/ 868802 h 1492249"/>
              <a:gd name="connsiteX10" fmla="*/ 33660 w 1648801"/>
              <a:gd name="connsiteY10" fmla="*/ 623482 h 1492249"/>
              <a:gd name="connsiteX11" fmla="*/ 322804 w 1648801"/>
              <a:gd name="connsiteY11" fmla="*/ 122677 h 1492249"/>
              <a:gd name="connsiteX12" fmla="*/ 535250 w 1648801"/>
              <a:gd name="connsiteY12" fmla="*/ 0 h 1492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48801" h="1492249">
                <a:moveTo>
                  <a:pt x="535250" y="0"/>
                </a:moveTo>
                <a:cubicBezTo>
                  <a:pt x="625034" y="1"/>
                  <a:pt x="1023748" y="1"/>
                  <a:pt x="1113531" y="0"/>
                </a:cubicBezTo>
                <a:cubicBezTo>
                  <a:pt x="1203315" y="1"/>
                  <a:pt x="1281085" y="44890"/>
                  <a:pt x="1325978" y="122643"/>
                </a:cubicBezTo>
                <a:cubicBezTo>
                  <a:pt x="1370870" y="200399"/>
                  <a:pt x="1570230" y="545694"/>
                  <a:pt x="1615122" y="623448"/>
                </a:cubicBezTo>
                <a:cubicBezTo>
                  <a:pt x="1660014" y="701203"/>
                  <a:pt x="1660034" y="791015"/>
                  <a:pt x="1615142" y="868768"/>
                </a:cubicBezTo>
                <a:cubicBezTo>
                  <a:pt x="1570249" y="946524"/>
                  <a:pt x="1370889" y="1291819"/>
                  <a:pt x="1325997" y="1369572"/>
                </a:cubicBezTo>
                <a:cubicBezTo>
                  <a:pt x="1281105" y="1447328"/>
                  <a:pt x="1203335" y="1492250"/>
                  <a:pt x="1113552" y="1492249"/>
                </a:cubicBezTo>
                <a:cubicBezTo>
                  <a:pt x="1023769" y="1492250"/>
                  <a:pt x="625055" y="1492250"/>
                  <a:pt x="535271" y="1492249"/>
                </a:cubicBezTo>
                <a:cubicBezTo>
                  <a:pt x="445487" y="1492250"/>
                  <a:pt x="367716" y="1447361"/>
                  <a:pt x="322824" y="1369606"/>
                </a:cubicBezTo>
                <a:cubicBezTo>
                  <a:pt x="277932" y="1291852"/>
                  <a:pt x="78572" y="946557"/>
                  <a:pt x="33680" y="868802"/>
                </a:cubicBezTo>
                <a:cubicBezTo>
                  <a:pt x="-11212" y="791048"/>
                  <a:pt x="-11232" y="701236"/>
                  <a:pt x="33660" y="623482"/>
                </a:cubicBezTo>
                <a:cubicBezTo>
                  <a:pt x="78552" y="545727"/>
                  <a:pt x="277912" y="200433"/>
                  <a:pt x="322804" y="122677"/>
                </a:cubicBezTo>
                <a:cubicBezTo>
                  <a:pt x="367697" y="44924"/>
                  <a:pt x="445466" y="1"/>
                  <a:pt x="535250" y="0"/>
                </a:cubicBezTo>
                <a:close/>
              </a:path>
            </a:pathLst>
          </a:custGeom>
          <a:ln w="76200">
            <a:solidFill>
              <a:schemeClr val="accent1">
                <a:alpha val="65000"/>
              </a:schemeClr>
            </a:solidFill>
          </a:ln>
        </p:spPr>
      </p:pic>
      <p:pic>
        <p:nvPicPr>
          <p:cNvPr id="17" name="图片 16" descr="/data/temp/e2b2f5be-379a-11ef-a35a-be7b03a3aa47.jpg@base@tag=imgScale&amp;m=1&amp;w=458&amp;h=414&amp;q=95e2b2f5be-379a-11ef-a35a-be7b03a3aa47"/>
          <p:cNvPicPr/>
          <p:nvPr>
            <p:custDataLst>
              <p:tags r:id="rId6"/>
            </p:custDataLst>
          </p:nvPr>
        </p:nvPicPr>
        <p:blipFill rotWithShape="1">
          <a:blip r:embed="rId7"/>
          <a:srcRect l="13110" r="13110"/>
          <a:stretch>
            <a:fillRect/>
          </a:stretch>
        </p:blipFill>
        <p:spPr>
          <a:xfrm>
            <a:off x="6035485" y="3836328"/>
            <a:ext cx="1737384" cy="1572421"/>
          </a:xfrm>
          <a:custGeom>
            <a:avLst/>
            <a:gdLst>
              <a:gd name="connsiteX0" fmla="*/ 535250 w 1648801"/>
              <a:gd name="connsiteY0" fmla="*/ 0 h 1492249"/>
              <a:gd name="connsiteX1" fmla="*/ 1113531 w 1648801"/>
              <a:gd name="connsiteY1" fmla="*/ 0 h 1492249"/>
              <a:gd name="connsiteX2" fmla="*/ 1325978 w 1648801"/>
              <a:gd name="connsiteY2" fmla="*/ 122643 h 1492249"/>
              <a:gd name="connsiteX3" fmla="*/ 1615122 w 1648801"/>
              <a:gd name="connsiteY3" fmla="*/ 623448 h 1492249"/>
              <a:gd name="connsiteX4" fmla="*/ 1615142 w 1648801"/>
              <a:gd name="connsiteY4" fmla="*/ 868768 h 1492249"/>
              <a:gd name="connsiteX5" fmla="*/ 1325997 w 1648801"/>
              <a:gd name="connsiteY5" fmla="*/ 1369572 h 1492249"/>
              <a:gd name="connsiteX6" fmla="*/ 1113552 w 1648801"/>
              <a:gd name="connsiteY6" fmla="*/ 1492249 h 1492249"/>
              <a:gd name="connsiteX7" fmla="*/ 535271 w 1648801"/>
              <a:gd name="connsiteY7" fmla="*/ 1492249 h 1492249"/>
              <a:gd name="connsiteX8" fmla="*/ 322824 w 1648801"/>
              <a:gd name="connsiteY8" fmla="*/ 1369606 h 1492249"/>
              <a:gd name="connsiteX9" fmla="*/ 33680 w 1648801"/>
              <a:gd name="connsiteY9" fmla="*/ 868802 h 1492249"/>
              <a:gd name="connsiteX10" fmla="*/ 33660 w 1648801"/>
              <a:gd name="connsiteY10" fmla="*/ 623482 h 1492249"/>
              <a:gd name="connsiteX11" fmla="*/ 322804 w 1648801"/>
              <a:gd name="connsiteY11" fmla="*/ 122677 h 1492249"/>
              <a:gd name="connsiteX12" fmla="*/ 535250 w 1648801"/>
              <a:gd name="connsiteY12" fmla="*/ 0 h 1492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48801" h="1492249">
                <a:moveTo>
                  <a:pt x="535250" y="0"/>
                </a:moveTo>
                <a:cubicBezTo>
                  <a:pt x="625034" y="1"/>
                  <a:pt x="1023748" y="1"/>
                  <a:pt x="1113531" y="0"/>
                </a:cubicBezTo>
                <a:cubicBezTo>
                  <a:pt x="1203315" y="1"/>
                  <a:pt x="1281085" y="44890"/>
                  <a:pt x="1325978" y="122643"/>
                </a:cubicBezTo>
                <a:cubicBezTo>
                  <a:pt x="1370870" y="200399"/>
                  <a:pt x="1570230" y="545694"/>
                  <a:pt x="1615122" y="623448"/>
                </a:cubicBezTo>
                <a:cubicBezTo>
                  <a:pt x="1660014" y="701203"/>
                  <a:pt x="1660034" y="791015"/>
                  <a:pt x="1615142" y="868768"/>
                </a:cubicBezTo>
                <a:cubicBezTo>
                  <a:pt x="1570249" y="946524"/>
                  <a:pt x="1370889" y="1291819"/>
                  <a:pt x="1325997" y="1369572"/>
                </a:cubicBezTo>
                <a:cubicBezTo>
                  <a:pt x="1281105" y="1447328"/>
                  <a:pt x="1203335" y="1492250"/>
                  <a:pt x="1113552" y="1492249"/>
                </a:cubicBezTo>
                <a:cubicBezTo>
                  <a:pt x="1023769" y="1492250"/>
                  <a:pt x="625055" y="1492250"/>
                  <a:pt x="535271" y="1492249"/>
                </a:cubicBezTo>
                <a:cubicBezTo>
                  <a:pt x="445487" y="1492250"/>
                  <a:pt x="367716" y="1447361"/>
                  <a:pt x="322824" y="1369606"/>
                </a:cubicBezTo>
                <a:cubicBezTo>
                  <a:pt x="277932" y="1291852"/>
                  <a:pt x="78572" y="946557"/>
                  <a:pt x="33680" y="868802"/>
                </a:cubicBezTo>
                <a:cubicBezTo>
                  <a:pt x="-11212" y="791048"/>
                  <a:pt x="-11232" y="701236"/>
                  <a:pt x="33660" y="623482"/>
                </a:cubicBezTo>
                <a:cubicBezTo>
                  <a:pt x="78552" y="545727"/>
                  <a:pt x="277912" y="200433"/>
                  <a:pt x="322804" y="122677"/>
                </a:cubicBezTo>
                <a:cubicBezTo>
                  <a:pt x="367697" y="44924"/>
                  <a:pt x="445466" y="1"/>
                  <a:pt x="535250" y="0"/>
                </a:cubicBezTo>
                <a:close/>
              </a:path>
            </a:pathLst>
          </a:custGeom>
          <a:ln w="76200">
            <a:solidFill>
              <a:schemeClr val="accent1">
                <a:alpha val="65000"/>
              </a:schemeClr>
            </a:solidFill>
          </a:ln>
        </p:spPr>
      </p:pic>
      <p:sp>
        <p:nvSpPr>
          <p:cNvPr id="8" name="矩形 7"/>
          <p:cNvSpPr/>
          <p:nvPr>
            <p:custDataLst>
              <p:tags r:id="rId8"/>
            </p:custDataLst>
          </p:nvPr>
        </p:nvSpPr>
        <p:spPr>
          <a:xfrm>
            <a:off x="1024477" y="2820611"/>
            <a:ext cx="3212350" cy="454999"/>
          </a:xfrm>
          <a:prstGeom prst="rect">
            <a:avLst/>
          </a:prstGeom>
          <a:noFill/>
          <a:ln>
            <a:noFill/>
          </a:ln>
          <a:extLst>
            <a:ext uri="{909E8E84-426E-40DD-AFC4-6F175D3DCCD1}">
              <a14:hiddenFill xmlns:a14="http://schemas.microsoft.com/office/drawing/2010/main">
                <a:gradFill>
                  <a:gsLst>
                    <a:gs pos="100000">
                      <a:schemeClr val="accent1"/>
                    </a:gs>
                    <a:gs pos="0">
                      <a:schemeClr val="accent1">
                        <a:lumMod val="60000"/>
                        <a:lumOff val="40000"/>
                      </a:schemeClr>
                    </a:gs>
                  </a:gsLst>
                  <a:lin ang="2700000" scaled="0"/>
                </a:gradFill>
              </a14:hiddenFill>
            </a:ext>
          </a:extLst>
        </p:spPr>
        <p:style>
          <a:lnRef idx="2">
            <a:srgbClr val="376FFF">
              <a:shade val="50000"/>
            </a:srgbClr>
          </a:lnRef>
          <a:fillRef idx="1">
            <a:srgbClr val="376FFF"/>
          </a:fillRef>
          <a:effectRef idx="0">
            <a:srgbClr val="376FFF"/>
          </a:effectRef>
          <a:fontRef idx="minor">
            <a:srgbClr val="FFFFFF"/>
          </a:fontRef>
        </p:style>
        <p:txBody>
          <a:bodyPr vertOverflow="overflow" horzOverflow="overflow" vert="horz" wrap="square" lIns="0" tIns="0" rIns="0" bIns="0" numCol="1" spcCol="0" rtlCol="0" fromWordArt="0" anchor="b" anchorCtr="0" forceAA="0" compatLnSpc="1">
            <a:noAutofit/>
          </a:bodyPr>
          <a:p>
            <a:pPr lvl="0" algn="l">
              <a:spcBef>
                <a:spcPct val="0"/>
              </a:spcBef>
              <a:spcAft>
                <a:spcPct val="0"/>
              </a:spcAft>
              <a:buClrTx/>
              <a:buSzTx/>
              <a:buFontTx/>
            </a:pPr>
            <a:r>
              <a:rPr lang="zh-CN" altLang="en-US" sz="1600" b="1">
                <a:solidFill>
                  <a:schemeClr val="accent1"/>
                </a:solidFill>
                <a:latin typeface="+mn-ea"/>
                <a:cs typeface="+mn-ea"/>
                <a:sym typeface="+mn-ea"/>
              </a:rPr>
              <a:t>物体识别</a:t>
            </a:r>
            <a:endParaRPr lang="zh-CN" altLang="en-US" sz="1600" b="1">
              <a:solidFill>
                <a:schemeClr val="accent1"/>
              </a:solidFill>
              <a:latin typeface="+mn-ea"/>
              <a:cs typeface="+mn-ea"/>
              <a:sym typeface="+mn-ea"/>
            </a:endParaRPr>
          </a:p>
        </p:txBody>
      </p:sp>
      <p:sp>
        <p:nvSpPr>
          <p:cNvPr id="15" name="矩形 14"/>
          <p:cNvSpPr/>
          <p:nvPr>
            <p:custDataLst>
              <p:tags r:id="rId9"/>
            </p:custDataLst>
          </p:nvPr>
        </p:nvSpPr>
        <p:spPr>
          <a:xfrm>
            <a:off x="1023808" y="3410102"/>
            <a:ext cx="3213020" cy="1406451"/>
          </a:xfrm>
          <a:prstGeom prst="rect">
            <a:avLst/>
          </a:prstGeom>
          <a:ln>
            <a:noFill/>
            <a:prstDash val="sysDash"/>
          </a:ln>
        </p:spPr>
        <p:txBody>
          <a:bodyPr vert="horz" wrap="square" lIns="0" tIns="0" rIns="0" bIns="0" rtlCol="0" anchor="t" anchorCtr="0">
            <a:noAutofit/>
          </a:bodyPr>
          <a:p>
            <a:pPr indent="-228600">
              <a:lnSpc>
                <a:spcPct val="150000"/>
              </a:lnSpc>
              <a:spcBef>
                <a:spcPct val="0"/>
              </a:spcBef>
              <a:spcAft>
                <a:spcPct val="0"/>
              </a:spcAft>
            </a:pPr>
            <a:r>
              <a:rPr lang="zh-CN" altLang="en-US" sz="1400" dirty="0">
                <a:ln>
                  <a:noFill/>
                  <a:prstDash val="sysDot"/>
                </a:ln>
                <a:solidFill>
                  <a:schemeClr val="tx1">
                    <a:lumMod val="85000"/>
                    <a:lumOff val="15000"/>
                  </a:schemeClr>
                </a:solidFill>
                <a:latin typeface="+mn-ea"/>
                <a:cs typeface="+mn-ea"/>
              </a:rPr>
              <a:t>物体识别是图像识别的另一个重要应用，可以识别出图像中的各种物体，如汽车、动物、植物等。</a:t>
            </a:r>
            <a:endParaRPr lang="zh-CN" altLang="en-US" sz="1400" dirty="0">
              <a:ln>
                <a:noFill/>
                <a:prstDash val="sysDot"/>
              </a:ln>
              <a:solidFill>
                <a:schemeClr val="tx1">
                  <a:lumMod val="85000"/>
                  <a:lumOff val="15000"/>
                </a:schemeClr>
              </a:solidFill>
              <a:latin typeface="+mn-ea"/>
              <a:cs typeface="+mn-ea"/>
            </a:endParaRPr>
          </a:p>
        </p:txBody>
      </p:sp>
      <p:cxnSp>
        <p:nvCxnSpPr>
          <p:cNvPr id="18" name="直接连接符 17"/>
          <p:cNvCxnSpPr/>
          <p:nvPr>
            <p:custDataLst>
              <p:tags r:id="rId10"/>
            </p:custDataLst>
          </p:nvPr>
        </p:nvCxnSpPr>
        <p:spPr>
          <a:xfrm>
            <a:off x="1015779" y="3379322"/>
            <a:ext cx="3396431" cy="0"/>
          </a:xfrm>
          <a:prstGeom prst="line">
            <a:avLst/>
          </a:prstGeom>
          <a:ln w="9525">
            <a:solidFill>
              <a:schemeClr val="accent1">
                <a:alpha val="65000"/>
              </a:schemeClr>
            </a:solidFill>
            <a:prstDash val="dash"/>
          </a:ln>
        </p:spPr>
        <p:style>
          <a:lnRef idx="2">
            <a:schemeClr val="accent1"/>
          </a:lnRef>
          <a:fillRef idx="0">
            <a:srgbClr val="FFFFFF"/>
          </a:fillRef>
          <a:effectRef idx="0">
            <a:srgbClr val="FFFFFF"/>
          </a:effectRef>
          <a:fontRef idx="minor">
            <a:schemeClr val="tx1"/>
          </a:fontRef>
        </p:style>
      </p:cxnSp>
      <p:sp>
        <p:nvSpPr>
          <p:cNvPr id="19" name="矩形 18"/>
          <p:cNvSpPr/>
          <p:nvPr>
            <p:custDataLst>
              <p:tags r:id="rId11"/>
            </p:custDataLst>
          </p:nvPr>
        </p:nvSpPr>
        <p:spPr>
          <a:xfrm>
            <a:off x="7967891" y="1763408"/>
            <a:ext cx="3212711" cy="454999"/>
          </a:xfrm>
          <a:prstGeom prst="rect">
            <a:avLst/>
          </a:prstGeom>
          <a:noFill/>
          <a:ln>
            <a:noFill/>
          </a:ln>
          <a:extLst>
            <a:ext uri="{909E8E84-426E-40DD-AFC4-6F175D3DCCD1}">
              <a14:hiddenFill xmlns:a14="http://schemas.microsoft.com/office/drawing/2010/main">
                <a:gradFill>
                  <a:gsLst>
                    <a:gs pos="100000">
                      <a:schemeClr val="accent1"/>
                    </a:gs>
                    <a:gs pos="0">
                      <a:schemeClr val="accent1">
                        <a:lumMod val="60000"/>
                        <a:lumOff val="40000"/>
                      </a:schemeClr>
                    </a:gs>
                  </a:gsLst>
                  <a:lin ang="2700000" scaled="0"/>
                </a:gradFill>
              </a14:hiddenFill>
            </a:ext>
          </a:extLst>
        </p:spPr>
        <p:style>
          <a:lnRef idx="2">
            <a:srgbClr val="376FFF">
              <a:shade val="50000"/>
            </a:srgbClr>
          </a:lnRef>
          <a:fillRef idx="1">
            <a:srgbClr val="376FFF"/>
          </a:fillRef>
          <a:effectRef idx="0">
            <a:srgbClr val="376FFF"/>
          </a:effectRef>
          <a:fontRef idx="minor">
            <a:srgbClr val="FFFFFF"/>
          </a:fontRef>
        </p:style>
        <p:txBody>
          <a:bodyPr vertOverflow="overflow" horzOverflow="overflow" vert="horz" wrap="square" lIns="0" tIns="0" rIns="0" bIns="0" numCol="1" spcCol="0" rtlCol="0" fromWordArt="0" anchor="b" anchorCtr="0" forceAA="0" compatLnSpc="1">
            <a:noAutofit/>
          </a:bodyPr>
          <a:p>
            <a:pPr algn="r">
              <a:spcBef>
                <a:spcPct val="0"/>
              </a:spcBef>
              <a:spcAft>
                <a:spcPct val="0"/>
              </a:spcAft>
            </a:pPr>
            <a:r>
              <a:rPr lang="zh-CN" altLang="en-US" sz="1600" b="1">
                <a:solidFill>
                  <a:schemeClr val="accent1"/>
                </a:solidFill>
                <a:latin typeface="+mn-ea"/>
                <a:cs typeface="+mn-ea"/>
                <a:sym typeface="+mn-ea"/>
              </a:rPr>
              <a:t>人脸识别</a:t>
            </a:r>
            <a:endParaRPr lang="zh-CN" altLang="en-US" sz="1600" b="1">
              <a:solidFill>
                <a:schemeClr val="accent1"/>
              </a:solidFill>
              <a:latin typeface="+mn-ea"/>
              <a:cs typeface="+mn-ea"/>
              <a:sym typeface="+mn-ea"/>
            </a:endParaRPr>
          </a:p>
        </p:txBody>
      </p:sp>
      <p:sp>
        <p:nvSpPr>
          <p:cNvPr id="25" name="矩形 24"/>
          <p:cNvSpPr/>
          <p:nvPr>
            <p:custDataLst>
              <p:tags r:id="rId12"/>
            </p:custDataLst>
          </p:nvPr>
        </p:nvSpPr>
        <p:spPr>
          <a:xfrm>
            <a:off x="7967891" y="2352899"/>
            <a:ext cx="3212711" cy="1406451"/>
          </a:xfrm>
          <a:prstGeom prst="rect">
            <a:avLst/>
          </a:prstGeom>
          <a:ln>
            <a:noFill/>
            <a:prstDash val="sysDash"/>
          </a:ln>
        </p:spPr>
        <p:txBody>
          <a:bodyPr vert="horz" wrap="square" lIns="0" tIns="0" rIns="0" bIns="0" rtlCol="0" anchor="t" anchorCtr="0">
            <a:noAutofit/>
          </a:bodyPr>
          <a:p>
            <a:pPr indent="-228600" algn="r">
              <a:lnSpc>
                <a:spcPct val="150000"/>
              </a:lnSpc>
              <a:spcBef>
                <a:spcPct val="0"/>
              </a:spcBef>
              <a:spcAft>
                <a:spcPct val="0"/>
              </a:spcAft>
            </a:pPr>
            <a:r>
              <a:rPr lang="zh-CN" altLang="en-US" sz="1400" dirty="0">
                <a:ln>
                  <a:noFill/>
                  <a:prstDash val="sysDot"/>
                </a:ln>
                <a:solidFill>
                  <a:schemeClr val="tx1">
                    <a:lumMod val="85000"/>
                    <a:lumOff val="15000"/>
                  </a:schemeClr>
                </a:solidFill>
                <a:latin typeface="+mn-ea"/>
                <a:cs typeface="+mn-ea"/>
              </a:rPr>
              <a:t>人脸识别是图像识别领域的一个重要应用，广泛应用于安防、金融、医疗等领域。</a:t>
            </a:r>
            <a:endParaRPr lang="zh-CN" altLang="en-US" sz="1400" dirty="0">
              <a:ln>
                <a:noFill/>
                <a:prstDash val="sysDot"/>
              </a:ln>
              <a:solidFill>
                <a:schemeClr val="tx1">
                  <a:lumMod val="85000"/>
                  <a:lumOff val="15000"/>
                </a:schemeClr>
              </a:solidFill>
              <a:latin typeface="+mn-ea"/>
              <a:cs typeface="+mn-ea"/>
            </a:endParaRPr>
          </a:p>
        </p:txBody>
      </p:sp>
      <p:sp>
        <p:nvSpPr>
          <p:cNvPr id="26" name="矩形 25"/>
          <p:cNvSpPr/>
          <p:nvPr>
            <p:custDataLst>
              <p:tags r:id="rId13"/>
            </p:custDataLst>
          </p:nvPr>
        </p:nvSpPr>
        <p:spPr>
          <a:xfrm>
            <a:off x="7967891" y="4148805"/>
            <a:ext cx="3212711" cy="454999"/>
          </a:xfrm>
          <a:prstGeom prst="rect">
            <a:avLst/>
          </a:prstGeom>
          <a:noFill/>
          <a:ln>
            <a:noFill/>
          </a:ln>
          <a:extLst>
            <a:ext uri="{909E8E84-426E-40DD-AFC4-6F175D3DCCD1}">
              <a14:hiddenFill xmlns:a14="http://schemas.microsoft.com/office/drawing/2010/main">
                <a:gradFill>
                  <a:gsLst>
                    <a:gs pos="100000">
                      <a:schemeClr val="accent1"/>
                    </a:gs>
                    <a:gs pos="0">
                      <a:schemeClr val="accent1">
                        <a:lumMod val="60000"/>
                        <a:lumOff val="40000"/>
                      </a:schemeClr>
                    </a:gs>
                  </a:gsLst>
                  <a:lin ang="2700000" scaled="0"/>
                </a:gradFill>
              </a14:hiddenFill>
            </a:ext>
          </a:extLst>
        </p:spPr>
        <p:style>
          <a:lnRef idx="2">
            <a:srgbClr val="376FFF">
              <a:shade val="50000"/>
            </a:srgbClr>
          </a:lnRef>
          <a:fillRef idx="1">
            <a:srgbClr val="376FFF"/>
          </a:fillRef>
          <a:effectRef idx="0">
            <a:srgbClr val="376FFF"/>
          </a:effectRef>
          <a:fontRef idx="minor">
            <a:srgbClr val="FFFFFF"/>
          </a:fontRef>
        </p:style>
        <p:txBody>
          <a:bodyPr vertOverflow="overflow" horzOverflow="overflow" vert="horz" wrap="square" lIns="0" tIns="0" rIns="0" bIns="0" numCol="1" spcCol="0" rtlCol="0" fromWordArt="0" anchor="b" anchorCtr="0" forceAA="0" compatLnSpc="1">
            <a:noAutofit/>
          </a:bodyPr>
          <a:p>
            <a:pPr algn="r">
              <a:spcBef>
                <a:spcPct val="0"/>
              </a:spcBef>
              <a:spcAft>
                <a:spcPct val="0"/>
              </a:spcAft>
            </a:pPr>
            <a:r>
              <a:rPr lang="zh-CN" altLang="en-US" sz="1600" b="1">
                <a:solidFill>
                  <a:schemeClr val="accent1"/>
                </a:solidFill>
                <a:latin typeface="+mn-ea"/>
                <a:cs typeface="+mn-ea"/>
                <a:sym typeface="+mn-ea"/>
              </a:rPr>
              <a:t>场景识别</a:t>
            </a:r>
            <a:endParaRPr lang="zh-CN" altLang="en-US" sz="1600" b="1">
              <a:solidFill>
                <a:schemeClr val="accent1"/>
              </a:solidFill>
              <a:latin typeface="+mn-ea"/>
              <a:cs typeface="+mn-ea"/>
              <a:sym typeface="+mn-ea"/>
            </a:endParaRPr>
          </a:p>
        </p:txBody>
      </p:sp>
      <p:sp>
        <p:nvSpPr>
          <p:cNvPr id="27" name="矩形 26"/>
          <p:cNvSpPr/>
          <p:nvPr>
            <p:custDataLst>
              <p:tags r:id="rId14"/>
            </p:custDataLst>
          </p:nvPr>
        </p:nvSpPr>
        <p:spPr>
          <a:xfrm>
            <a:off x="7967891" y="4745657"/>
            <a:ext cx="3212711" cy="1406451"/>
          </a:xfrm>
          <a:prstGeom prst="rect">
            <a:avLst/>
          </a:prstGeom>
          <a:ln>
            <a:noFill/>
            <a:prstDash val="sysDash"/>
          </a:ln>
        </p:spPr>
        <p:txBody>
          <a:bodyPr vert="horz" wrap="square" lIns="0" tIns="0" rIns="0" bIns="0" rtlCol="0" anchor="t" anchorCtr="0">
            <a:noAutofit/>
          </a:bodyPr>
          <a:p>
            <a:pPr indent="-228600" algn="r">
              <a:lnSpc>
                <a:spcPct val="150000"/>
              </a:lnSpc>
              <a:spcBef>
                <a:spcPct val="0"/>
              </a:spcBef>
              <a:spcAft>
                <a:spcPct val="0"/>
              </a:spcAft>
            </a:pPr>
            <a:r>
              <a:rPr lang="zh-CN" altLang="en-US" sz="1400">
                <a:ln>
                  <a:noFill/>
                  <a:prstDash val="sysDot"/>
                </a:ln>
                <a:solidFill>
                  <a:schemeClr val="tx1">
                    <a:lumMod val="85000"/>
                    <a:lumOff val="15000"/>
                  </a:schemeClr>
                </a:solidFill>
                <a:latin typeface="+mn-ea"/>
                <a:cs typeface="+mn-ea"/>
              </a:rPr>
              <a:t>场景识别是图像识别的高级应用，可以识别出图像中的场景，如室内、室外、自然景观等。</a:t>
            </a:r>
            <a:endParaRPr lang="zh-CN" altLang="en-US" sz="1400">
              <a:ln>
                <a:noFill/>
                <a:prstDash val="sysDot"/>
              </a:ln>
              <a:solidFill>
                <a:schemeClr val="tx1">
                  <a:lumMod val="85000"/>
                  <a:lumOff val="15000"/>
                </a:schemeClr>
              </a:solidFill>
              <a:latin typeface="+mn-ea"/>
              <a:cs typeface="+mn-ea"/>
            </a:endParaRPr>
          </a:p>
        </p:txBody>
      </p:sp>
      <p:cxnSp>
        <p:nvCxnSpPr>
          <p:cNvPr id="28" name="直接连接符 27"/>
          <p:cNvCxnSpPr/>
          <p:nvPr>
            <p:custDataLst>
              <p:tags r:id="rId15"/>
            </p:custDataLst>
          </p:nvPr>
        </p:nvCxnSpPr>
        <p:spPr>
          <a:xfrm>
            <a:off x="7611921" y="2323458"/>
            <a:ext cx="3569186" cy="0"/>
          </a:xfrm>
          <a:prstGeom prst="line">
            <a:avLst/>
          </a:prstGeom>
          <a:ln w="9525">
            <a:solidFill>
              <a:schemeClr val="accent1">
                <a:alpha val="65000"/>
              </a:schemeClr>
            </a:solidFill>
            <a:prstDash val="dash"/>
          </a:ln>
        </p:spPr>
        <p:style>
          <a:lnRef idx="2">
            <a:schemeClr val="accent1"/>
          </a:lnRef>
          <a:fillRef idx="0">
            <a:srgbClr val="FFFFFF"/>
          </a:fillRef>
          <a:effectRef idx="0">
            <a:srgbClr val="FFFFFF"/>
          </a:effectRef>
          <a:fontRef idx="minor">
            <a:schemeClr val="tx1"/>
          </a:fontRef>
        </p:style>
      </p:cxnSp>
      <p:cxnSp>
        <p:nvCxnSpPr>
          <p:cNvPr id="30" name="直接连接符 29"/>
          <p:cNvCxnSpPr/>
          <p:nvPr>
            <p:custDataLst>
              <p:tags r:id="rId16"/>
            </p:custDataLst>
          </p:nvPr>
        </p:nvCxnSpPr>
        <p:spPr>
          <a:xfrm>
            <a:off x="7862171" y="4717554"/>
            <a:ext cx="3315803" cy="0"/>
          </a:xfrm>
          <a:prstGeom prst="line">
            <a:avLst/>
          </a:prstGeom>
          <a:ln w="9525">
            <a:solidFill>
              <a:schemeClr val="accent1">
                <a:alpha val="65000"/>
              </a:schemeClr>
            </a:solidFill>
            <a:prstDash val="dash"/>
          </a:ln>
        </p:spPr>
        <p:style>
          <a:lnRef idx="2">
            <a:schemeClr val="accent1"/>
          </a:lnRef>
          <a:fillRef idx="0">
            <a:srgbClr val="FFFFFF"/>
          </a:fillRef>
          <a:effectRef idx="0">
            <a:srgbClr val="FFFFFF"/>
          </a:effectRef>
          <a:fontRef idx="minor">
            <a:schemeClr val="tx1"/>
          </a:fontRef>
        </p:style>
      </p:cxnSp>
    </p:spTree>
    <p:custDataLst>
      <p:tags r:id="rId17"/>
    </p:custDataLst>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任意多边形 14"/>
          <p:cNvSpPr/>
          <p:nvPr>
            <p:custDataLst>
              <p:tags r:id="rId1"/>
            </p:custDataLst>
          </p:nvPr>
        </p:nvSpPr>
        <p:spPr>
          <a:xfrm flipH="1" flipV="1">
            <a:off x="2199562" y="2970666"/>
            <a:ext cx="3409950" cy="2887345"/>
          </a:xfrm>
          <a:custGeom>
            <a:avLst/>
            <a:gdLst>
              <a:gd name="connsiteX0" fmla="*/ 1 w 570"/>
              <a:gd name="connsiteY0" fmla="*/ 476 h 476"/>
              <a:gd name="connsiteX1" fmla="*/ 0 w 570"/>
              <a:gd name="connsiteY1" fmla="*/ 0 h 476"/>
              <a:gd name="connsiteX2" fmla="*/ 570 w 570"/>
              <a:gd name="connsiteY2" fmla="*/ 476 h 476"/>
              <a:gd name="connsiteX3" fmla="*/ 1 w 570"/>
              <a:gd name="connsiteY3" fmla="*/ 476 h 476"/>
            </a:gdLst>
            <a:ahLst/>
            <a:cxnLst>
              <a:cxn ang="0">
                <a:pos x="connsiteX0" y="connsiteY0"/>
              </a:cxn>
              <a:cxn ang="0">
                <a:pos x="connsiteX1" y="connsiteY1"/>
              </a:cxn>
              <a:cxn ang="0">
                <a:pos x="connsiteX2" y="connsiteY2"/>
              </a:cxn>
              <a:cxn ang="0">
                <a:pos x="connsiteX3" y="connsiteY3"/>
              </a:cxn>
            </a:cxnLst>
            <a:rect l="l" t="t" r="r" b="b"/>
            <a:pathLst>
              <a:path w="5370" h="4547">
                <a:moveTo>
                  <a:pt x="579" y="0"/>
                </a:moveTo>
                <a:lnTo>
                  <a:pt x="1030" y="362"/>
                </a:lnTo>
                <a:lnTo>
                  <a:pt x="5026" y="362"/>
                </a:lnTo>
                <a:cubicBezTo>
                  <a:pt x="5185" y="362"/>
                  <a:pt x="5317" y="471"/>
                  <a:pt x="5354" y="618"/>
                </a:cubicBezTo>
                <a:lnTo>
                  <a:pt x="5355" y="624"/>
                </a:lnTo>
                <a:lnTo>
                  <a:pt x="5359" y="638"/>
                </a:lnTo>
                <a:cubicBezTo>
                  <a:pt x="5366" y="666"/>
                  <a:pt x="5370" y="695"/>
                  <a:pt x="5370" y="726"/>
                </a:cubicBezTo>
                <a:lnTo>
                  <a:pt x="5370" y="4198"/>
                </a:lnTo>
                <a:cubicBezTo>
                  <a:pt x="5370" y="4391"/>
                  <a:pt x="5214" y="4547"/>
                  <a:pt x="5021" y="4547"/>
                </a:cubicBezTo>
                <a:lnTo>
                  <a:pt x="349" y="4547"/>
                </a:lnTo>
                <a:cubicBezTo>
                  <a:pt x="258" y="4547"/>
                  <a:pt x="176" y="4513"/>
                  <a:pt x="114" y="4456"/>
                </a:cubicBezTo>
                <a:lnTo>
                  <a:pt x="114" y="4456"/>
                </a:lnTo>
                <a:lnTo>
                  <a:pt x="111" y="4453"/>
                </a:lnTo>
                <a:cubicBezTo>
                  <a:pt x="43" y="4392"/>
                  <a:pt x="0" y="4302"/>
                  <a:pt x="0" y="4203"/>
                </a:cubicBezTo>
                <a:lnTo>
                  <a:pt x="0" y="4198"/>
                </a:lnTo>
                <a:lnTo>
                  <a:pt x="0" y="726"/>
                </a:lnTo>
                <a:lnTo>
                  <a:pt x="0" y="700"/>
                </a:lnTo>
                <a:cubicBezTo>
                  <a:pt x="0" y="513"/>
                  <a:pt x="151" y="362"/>
                  <a:pt x="338" y="362"/>
                </a:cubicBezTo>
                <a:lnTo>
                  <a:pt x="580" y="362"/>
                </a:lnTo>
                <a:lnTo>
                  <a:pt x="579" y="0"/>
                </a:lnTo>
                <a:close/>
              </a:path>
            </a:pathLst>
          </a:custGeom>
          <a:gradFill>
            <a:gsLst>
              <a:gs pos="80000">
                <a:schemeClr val="accent1">
                  <a:alpha val="60000"/>
                </a:schemeClr>
              </a:gs>
              <a:gs pos="0">
                <a:schemeClr val="accent1">
                  <a:lumMod val="60000"/>
                  <a:lumOff val="40000"/>
                  <a:alpha val="40000"/>
                </a:schemeClr>
              </a:gs>
            </a:gsLst>
            <a:path path="circle">
              <a:fillToRect l="100000" t="100000"/>
            </a:path>
            <a:tileRect r="-100000" b="-100000"/>
          </a:gradFill>
          <a:ln>
            <a:noFill/>
          </a:ln>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lstStyle/>
          <a:p>
            <a:pPr algn="ctr"/>
            <a:endParaRPr lang="zh-CN" altLang="en-US"/>
          </a:p>
        </p:txBody>
      </p:sp>
      <p:sp>
        <p:nvSpPr>
          <p:cNvPr id="23" name="任意多边形 15"/>
          <p:cNvSpPr/>
          <p:nvPr>
            <p:custDataLst>
              <p:tags r:id="rId2"/>
            </p:custDataLst>
          </p:nvPr>
        </p:nvSpPr>
        <p:spPr>
          <a:xfrm>
            <a:off x="704137" y="1826396"/>
            <a:ext cx="4646295" cy="3843064"/>
          </a:xfrm>
          <a:custGeom>
            <a:avLst/>
            <a:gdLst>
              <a:gd name="adj" fmla="val 8696"/>
              <a:gd name="a" fmla="pin 0 adj 50000"/>
              <a:gd name="x1" fmla="*/ ss a 100000"/>
              <a:gd name="x2" fmla="+- r 0 x1"/>
              <a:gd name="y2" fmla="+- b 0 x1"/>
              <a:gd name="il" fmla="*/ x1 29289 100000"/>
              <a:gd name="ir" fmla="+- r 0 il"/>
              <a:gd name="ib" fmla="+- b 0 il"/>
            </a:gdLst>
            <a:ahLst/>
            <a:cxnLst>
              <a:cxn ang="3">
                <a:pos x="hc" y="t"/>
              </a:cxn>
              <a:cxn ang="cd2">
                <a:pos x="l" y="vc"/>
              </a:cxn>
              <a:cxn ang="cd4">
                <a:pos x="hc" y="b"/>
              </a:cxn>
              <a:cxn ang="0">
                <a:pos x="r" y="vc"/>
              </a:cxn>
            </a:cxnLst>
            <a:rect l="l" t="t" r="r" b="b"/>
            <a:pathLst>
              <a:path w="7317" h="6052">
                <a:moveTo>
                  <a:pt x="489" y="0"/>
                </a:moveTo>
                <a:lnTo>
                  <a:pt x="6828" y="0"/>
                </a:lnTo>
                <a:cubicBezTo>
                  <a:pt x="7098" y="0"/>
                  <a:pt x="7317" y="219"/>
                  <a:pt x="7317" y="489"/>
                </a:cubicBezTo>
                <a:lnTo>
                  <a:pt x="7317" y="5134"/>
                </a:lnTo>
                <a:cubicBezTo>
                  <a:pt x="7317" y="5404"/>
                  <a:pt x="7098" y="5623"/>
                  <a:pt x="6828" y="5623"/>
                </a:cubicBezTo>
                <a:lnTo>
                  <a:pt x="1234" y="5623"/>
                </a:lnTo>
                <a:lnTo>
                  <a:pt x="699" y="6052"/>
                </a:lnTo>
                <a:lnTo>
                  <a:pt x="700" y="5623"/>
                </a:lnTo>
                <a:lnTo>
                  <a:pt x="489" y="5623"/>
                </a:lnTo>
                <a:cubicBezTo>
                  <a:pt x="219" y="5623"/>
                  <a:pt x="0" y="5404"/>
                  <a:pt x="0" y="5134"/>
                </a:cubicBezTo>
                <a:lnTo>
                  <a:pt x="0" y="489"/>
                </a:lnTo>
                <a:cubicBezTo>
                  <a:pt x="0" y="219"/>
                  <a:pt x="219" y="0"/>
                  <a:pt x="489" y="0"/>
                </a:cubicBezTo>
                <a:close/>
              </a:path>
            </a:pathLst>
          </a:custGeom>
          <a:gradFill>
            <a:gsLst>
              <a:gs pos="65000">
                <a:schemeClr val="accent1"/>
              </a:gs>
              <a:gs pos="20000">
                <a:schemeClr val="accent1">
                  <a:lumMod val="60000"/>
                  <a:lumOff val="40000"/>
                </a:schemeClr>
              </a:gs>
            </a:gsLst>
            <a:path path="circle">
              <a:fillToRect r="100000" b="100000"/>
            </a:path>
            <a:tileRect l="-100000" t="-100000"/>
          </a:gradFill>
          <a:ln>
            <a:noFill/>
          </a:ln>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lstStyle/>
          <a:p>
            <a:pPr algn="ctr"/>
            <a:endParaRPr lang="zh-CN" altLang="en-US"/>
          </a:p>
        </p:txBody>
      </p:sp>
      <p:pic>
        <p:nvPicPr>
          <p:cNvPr id="14" name="图片 13" descr="/data/temp/e2864e42-379a-11ef-ba2f-26a5882d2f77.jpg@base@tag=imgScale&amp;m=1&amp;w=1209&amp;h=909&amp;q=95e2864e42-379a-11ef-ba2f-26a5882d2f77"/>
          <p:cNvPicPr>
            <a:picLocks noChangeAspect="1"/>
          </p:cNvPicPr>
          <p:nvPr>
            <p:custDataLst>
              <p:tags r:id="rId3"/>
            </p:custDataLst>
          </p:nvPr>
        </p:nvPicPr>
        <p:blipFill rotWithShape="1">
          <a:blip r:embed="rId4"/>
          <a:srcRect t="11800" b="11800"/>
          <a:stretch>
            <a:fillRect/>
          </a:stretch>
        </p:blipFill>
        <p:spPr>
          <a:xfrm>
            <a:off x="838200" y="1971302"/>
            <a:ext cx="4356100" cy="3274060"/>
          </a:xfrm>
          <a:prstGeom prst="roundRect">
            <a:avLst>
              <a:gd name="adj" fmla="val 6291"/>
            </a:avLst>
          </a:prstGeom>
          <a:ln w="9525" cap="flat" cmpd="sng" algn="ctr">
            <a:solidFill>
              <a:schemeClr val="dk1">
                <a:lumMod val="40000"/>
                <a:lumOff val="60000"/>
                <a:alpha val="50000"/>
              </a:schemeClr>
            </a:solidFill>
            <a:prstDash val="solid"/>
            <a:round/>
            <a:headEnd type="none" w="med" len="med"/>
            <a:tailEnd type="none" w="med" len="med"/>
          </a:ln>
        </p:spPr>
      </p:pic>
      <p:sp>
        <p:nvSpPr>
          <p:cNvPr id="3" name="标题 2"/>
          <p:cNvSpPr>
            <a:spLocks noGrp="1"/>
          </p:cNvSpPr>
          <p:nvPr>
            <p:ph type="title"/>
            <p:custDataLst>
              <p:tags r:id="rId5"/>
            </p:custDataLst>
          </p:nvPr>
        </p:nvSpPr>
        <p:spPr>
          <a:xfrm>
            <a:off x="696000" y="394405"/>
            <a:ext cx="10800000" cy="792000"/>
          </a:xfrm>
        </p:spPr>
        <p:txBody>
          <a:bodyPr/>
          <a:lstStyle/>
          <a:p>
            <a:r>
              <a:rPr lang="zh-CN" altLang="en-US"/>
              <a:t>机器翻译案例</a:t>
            </a:r>
            <a:endParaRPr lang="zh-CN" altLang="en-US"/>
          </a:p>
        </p:txBody>
      </p:sp>
      <p:sp>
        <p:nvSpPr>
          <p:cNvPr id="2" name="圆角矩形 13"/>
          <p:cNvSpPr/>
          <p:nvPr>
            <p:custDataLst>
              <p:tags r:id="rId6"/>
            </p:custDataLst>
          </p:nvPr>
        </p:nvSpPr>
        <p:spPr>
          <a:xfrm>
            <a:off x="6235414" y="1656899"/>
            <a:ext cx="1828437" cy="374753"/>
          </a:xfrm>
          <a:prstGeom prst="roundRect">
            <a:avLst>
              <a:gd name="adj" fmla="val 11999"/>
            </a:avLst>
          </a:prstGeom>
          <a:solidFill>
            <a:schemeClr val="accent1"/>
          </a:solidFill>
          <a:ln>
            <a:noFill/>
          </a:ln>
          <a:effectLst/>
        </p:spPr>
        <p:style>
          <a:lnRef idx="2">
            <a:srgbClr val="376FFF">
              <a:shade val="50000"/>
            </a:srgbClr>
          </a:lnRef>
          <a:fillRef idx="1">
            <a:srgbClr val="376FFF"/>
          </a:fillRef>
          <a:effectRef idx="0">
            <a:srgbClr val="376FFF"/>
          </a:effectRef>
          <a:fontRef idx="minor">
            <a:srgbClr val="FFFFFF"/>
          </a:fontRef>
        </p:style>
        <p:txBody>
          <a:bodyPr vertOverflow="overflow" horzOverflow="overflow" vert="horz" wrap="square" lIns="0" tIns="0" rIns="0" bIns="0" numCol="1" spcCol="0" rtlCol="0" fromWordArt="0" anchor="ctr" anchorCtr="0" forceAA="0" compatLnSpc="1">
            <a:noAutofit/>
          </a:bodyPr>
          <a:p>
            <a:pPr algn="ctr">
              <a:spcBef>
                <a:spcPct val="0"/>
              </a:spcBef>
              <a:spcAft>
                <a:spcPct val="0"/>
              </a:spcAft>
            </a:pPr>
            <a:r>
              <a:rPr lang="zh-CN" altLang="en-US" b="1">
                <a:solidFill>
                  <a:schemeClr val="lt1">
                    <a:lumMod val="100000"/>
                  </a:schemeClr>
                </a:solidFill>
                <a:latin typeface="+mn-ea"/>
                <a:cs typeface="+mn-ea"/>
                <a:sym typeface="+mn-ea"/>
              </a:rPr>
              <a:t>谷歌翻译</a:t>
            </a:r>
            <a:endParaRPr lang="zh-CN" altLang="en-US" b="1">
              <a:solidFill>
                <a:schemeClr val="lt1">
                  <a:lumMod val="100000"/>
                </a:schemeClr>
              </a:solidFill>
              <a:latin typeface="+mn-ea"/>
              <a:cs typeface="+mn-ea"/>
              <a:sym typeface="+mn-ea"/>
            </a:endParaRPr>
          </a:p>
        </p:txBody>
      </p:sp>
      <p:sp>
        <p:nvSpPr>
          <p:cNvPr id="4" name="矩形 3"/>
          <p:cNvSpPr/>
          <p:nvPr>
            <p:custDataLst>
              <p:tags r:id="rId7"/>
            </p:custDataLst>
          </p:nvPr>
        </p:nvSpPr>
        <p:spPr>
          <a:xfrm>
            <a:off x="6234778" y="2031298"/>
            <a:ext cx="5232183" cy="1084538"/>
          </a:xfrm>
          <a:prstGeom prst="rect">
            <a:avLst/>
          </a:prstGeom>
          <a:noFill/>
        </p:spPr>
        <p:txBody>
          <a:bodyPr wrap="square" lIns="0" tIns="0" rIns="0" bIns="0" rtlCol="0" anchor="t" anchorCtr="0">
            <a:noAutofit/>
          </a:bodyPr>
          <a:p>
            <a:pPr algn="just">
              <a:lnSpc>
                <a:spcPct val="140000"/>
              </a:lnSpc>
              <a:spcBef>
                <a:spcPct val="0"/>
              </a:spcBef>
              <a:spcAft>
                <a:spcPct val="0"/>
              </a:spcAft>
            </a:pPr>
            <a:r>
              <a:rPr lang="zh-CN" altLang="en-US" sz="1600">
                <a:solidFill>
                  <a:schemeClr val="tx1">
                    <a:lumMod val="85000"/>
                    <a:lumOff val="15000"/>
                  </a:schemeClr>
                </a:solidFill>
                <a:latin typeface="+mn-ea"/>
                <a:cs typeface="+mn-ea"/>
                <a:sym typeface="+mn-ea"/>
              </a:rPr>
              <a:t>谷歌翻译是深度学习在机器翻译领域的典型应用，通过大规模的神经网络模型，实现了高准确率的翻译。</a:t>
            </a:r>
            <a:endParaRPr lang="zh-CN" altLang="en-US" sz="1600">
              <a:solidFill>
                <a:schemeClr val="tx1">
                  <a:lumMod val="85000"/>
                  <a:lumOff val="15000"/>
                </a:schemeClr>
              </a:solidFill>
              <a:latin typeface="+mn-ea"/>
              <a:cs typeface="+mn-ea"/>
              <a:sym typeface="+mn-ea"/>
            </a:endParaRPr>
          </a:p>
        </p:txBody>
      </p:sp>
      <p:sp>
        <p:nvSpPr>
          <p:cNvPr id="9" name="圆角矩形 24"/>
          <p:cNvSpPr/>
          <p:nvPr>
            <p:custDataLst>
              <p:tags r:id="rId8"/>
            </p:custDataLst>
          </p:nvPr>
        </p:nvSpPr>
        <p:spPr>
          <a:xfrm>
            <a:off x="6235414" y="3238401"/>
            <a:ext cx="1828437" cy="374753"/>
          </a:xfrm>
          <a:prstGeom prst="roundRect">
            <a:avLst>
              <a:gd name="adj" fmla="val 11999"/>
            </a:avLst>
          </a:prstGeom>
          <a:solidFill>
            <a:schemeClr val="accent1"/>
          </a:solidFill>
          <a:ln>
            <a:noFill/>
          </a:ln>
          <a:effectLst/>
        </p:spPr>
        <p:style>
          <a:lnRef idx="2">
            <a:srgbClr val="376FFF">
              <a:shade val="50000"/>
            </a:srgbClr>
          </a:lnRef>
          <a:fillRef idx="1">
            <a:srgbClr val="376FFF"/>
          </a:fillRef>
          <a:effectRef idx="0">
            <a:srgbClr val="376FFF"/>
          </a:effectRef>
          <a:fontRef idx="minor">
            <a:srgbClr val="FFFFFF"/>
          </a:fontRef>
        </p:style>
        <p:txBody>
          <a:bodyPr vertOverflow="overflow" horzOverflow="overflow" vert="horz" wrap="square" lIns="0" tIns="0" rIns="0" bIns="0" numCol="1" spcCol="0" rtlCol="0" fromWordArt="0" anchor="ctr" anchorCtr="0" forceAA="0" compatLnSpc="1">
            <a:noAutofit/>
          </a:bodyPr>
          <a:p>
            <a:pPr algn="ctr">
              <a:spcBef>
                <a:spcPct val="0"/>
              </a:spcBef>
              <a:spcAft>
                <a:spcPct val="0"/>
              </a:spcAft>
            </a:pPr>
            <a:r>
              <a:rPr lang="zh-CN" altLang="en-US" b="1">
                <a:solidFill>
                  <a:schemeClr val="lt1">
                    <a:lumMod val="100000"/>
                  </a:schemeClr>
                </a:solidFill>
                <a:latin typeface="+mn-ea"/>
                <a:cs typeface="+mn-ea"/>
                <a:sym typeface="+mn-ea"/>
              </a:rPr>
              <a:t>百度翻译</a:t>
            </a:r>
            <a:endParaRPr lang="zh-CN" altLang="en-US" b="1">
              <a:solidFill>
                <a:schemeClr val="lt1">
                  <a:lumMod val="100000"/>
                </a:schemeClr>
              </a:solidFill>
              <a:latin typeface="+mn-ea"/>
              <a:cs typeface="+mn-ea"/>
              <a:sym typeface="+mn-ea"/>
            </a:endParaRPr>
          </a:p>
        </p:txBody>
      </p:sp>
      <p:sp>
        <p:nvSpPr>
          <p:cNvPr id="10" name="矩形 9"/>
          <p:cNvSpPr/>
          <p:nvPr>
            <p:custDataLst>
              <p:tags r:id="rId9"/>
            </p:custDataLst>
          </p:nvPr>
        </p:nvSpPr>
        <p:spPr>
          <a:xfrm>
            <a:off x="6235414" y="3603901"/>
            <a:ext cx="5232183" cy="1084538"/>
          </a:xfrm>
          <a:prstGeom prst="rect">
            <a:avLst/>
          </a:prstGeom>
          <a:noFill/>
        </p:spPr>
        <p:txBody>
          <a:bodyPr wrap="square" lIns="0" tIns="0" rIns="0" bIns="0" rtlCol="0" anchor="t" anchorCtr="0">
            <a:noAutofit/>
          </a:bodyPr>
          <a:p>
            <a:pPr algn="just">
              <a:lnSpc>
                <a:spcPct val="140000"/>
              </a:lnSpc>
              <a:spcBef>
                <a:spcPct val="0"/>
              </a:spcBef>
              <a:spcAft>
                <a:spcPct val="0"/>
              </a:spcAft>
            </a:pPr>
            <a:r>
              <a:rPr lang="zh-CN" altLang="en-US" sz="1600">
                <a:solidFill>
                  <a:schemeClr val="tx1">
                    <a:lumMod val="85000"/>
                    <a:lumOff val="15000"/>
                  </a:schemeClr>
                </a:solidFill>
                <a:latin typeface="+mn-ea"/>
                <a:cs typeface="+mn-ea"/>
                <a:sym typeface="+mn-ea"/>
              </a:rPr>
              <a:t>百度翻译是国内领先的机器翻译产品，同样采用了深度学习技术，支持多种语言之间的互译。</a:t>
            </a:r>
            <a:endParaRPr lang="zh-CN" altLang="en-US" sz="1600">
              <a:solidFill>
                <a:schemeClr val="tx1">
                  <a:lumMod val="85000"/>
                  <a:lumOff val="15000"/>
                </a:schemeClr>
              </a:solidFill>
              <a:latin typeface="+mn-ea"/>
              <a:cs typeface="+mn-ea"/>
              <a:sym typeface="+mn-ea"/>
            </a:endParaRPr>
          </a:p>
        </p:txBody>
      </p:sp>
      <p:sp>
        <p:nvSpPr>
          <p:cNvPr id="11" name="圆角矩形 28"/>
          <p:cNvSpPr/>
          <p:nvPr>
            <p:custDataLst>
              <p:tags r:id="rId10"/>
            </p:custDataLst>
          </p:nvPr>
        </p:nvSpPr>
        <p:spPr>
          <a:xfrm>
            <a:off x="6235414" y="4811004"/>
            <a:ext cx="1828437" cy="374753"/>
          </a:xfrm>
          <a:prstGeom prst="roundRect">
            <a:avLst>
              <a:gd name="adj" fmla="val 11999"/>
            </a:avLst>
          </a:prstGeom>
          <a:solidFill>
            <a:schemeClr val="accent1"/>
          </a:solidFill>
          <a:ln>
            <a:noFill/>
          </a:ln>
          <a:effectLst/>
        </p:spPr>
        <p:style>
          <a:lnRef idx="2">
            <a:srgbClr val="376FFF">
              <a:shade val="50000"/>
            </a:srgbClr>
          </a:lnRef>
          <a:fillRef idx="1">
            <a:srgbClr val="376FFF"/>
          </a:fillRef>
          <a:effectRef idx="0">
            <a:srgbClr val="376FFF"/>
          </a:effectRef>
          <a:fontRef idx="minor">
            <a:srgbClr val="FFFFFF"/>
          </a:fontRef>
        </p:style>
        <p:txBody>
          <a:bodyPr vertOverflow="overflow" horzOverflow="overflow" vert="horz" wrap="square" lIns="0" tIns="0" rIns="0" bIns="0" numCol="1" spcCol="0" rtlCol="0" fromWordArt="0" anchor="ctr" anchorCtr="0" forceAA="0" compatLnSpc="1">
            <a:noAutofit/>
          </a:bodyPr>
          <a:p>
            <a:pPr algn="ctr">
              <a:spcBef>
                <a:spcPct val="0"/>
              </a:spcBef>
              <a:spcAft>
                <a:spcPct val="0"/>
              </a:spcAft>
            </a:pPr>
            <a:r>
              <a:rPr lang="zh-CN" altLang="en-US" b="1">
                <a:solidFill>
                  <a:schemeClr val="lt1">
                    <a:lumMod val="100000"/>
                  </a:schemeClr>
                </a:solidFill>
                <a:latin typeface="+mn-ea"/>
                <a:cs typeface="+mn-ea"/>
                <a:sym typeface="+mn-ea"/>
              </a:rPr>
              <a:t>微软翻译</a:t>
            </a:r>
            <a:endParaRPr lang="zh-CN" altLang="en-US" b="1">
              <a:solidFill>
                <a:schemeClr val="lt1">
                  <a:lumMod val="100000"/>
                </a:schemeClr>
              </a:solidFill>
              <a:latin typeface="+mn-ea"/>
              <a:cs typeface="+mn-ea"/>
              <a:sym typeface="+mn-ea"/>
            </a:endParaRPr>
          </a:p>
        </p:txBody>
      </p:sp>
      <p:sp>
        <p:nvSpPr>
          <p:cNvPr id="12" name="矩形 11"/>
          <p:cNvSpPr/>
          <p:nvPr>
            <p:custDataLst>
              <p:tags r:id="rId11"/>
            </p:custDataLst>
          </p:nvPr>
        </p:nvSpPr>
        <p:spPr>
          <a:xfrm>
            <a:off x="6235414" y="5187310"/>
            <a:ext cx="5232183" cy="1084538"/>
          </a:xfrm>
          <a:prstGeom prst="rect">
            <a:avLst/>
          </a:prstGeom>
          <a:noFill/>
        </p:spPr>
        <p:txBody>
          <a:bodyPr wrap="square" lIns="0" tIns="0" rIns="0" bIns="0" rtlCol="0" anchor="t" anchorCtr="0">
            <a:noAutofit/>
          </a:bodyPr>
          <a:p>
            <a:pPr algn="just">
              <a:lnSpc>
                <a:spcPct val="140000"/>
              </a:lnSpc>
              <a:spcBef>
                <a:spcPct val="0"/>
              </a:spcBef>
              <a:spcAft>
                <a:spcPct val="0"/>
              </a:spcAft>
            </a:pPr>
            <a:r>
              <a:rPr lang="zh-CN" altLang="en-US" sz="1600">
                <a:solidFill>
                  <a:schemeClr val="tx1">
                    <a:lumMod val="85000"/>
                    <a:lumOff val="15000"/>
                  </a:schemeClr>
                </a:solidFill>
                <a:latin typeface="+mn-ea"/>
                <a:cs typeface="+mn-ea"/>
                <a:sym typeface="+mn-ea"/>
              </a:rPr>
              <a:t>微软翻译是微软推出的机器翻译服务，通过深度学习技术，实现了高质量的翻译效果。</a:t>
            </a:r>
            <a:endParaRPr lang="zh-CN" altLang="en-US" sz="1600">
              <a:solidFill>
                <a:schemeClr val="tx1">
                  <a:lumMod val="85000"/>
                  <a:lumOff val="15000"/>
                </a:schemeClr>
              </a:solidFill>
              <a:latin typeface="+mn-ea"/>
              <a:cs typeface="+mn-ea"/>
              <a:sym typeface="+mn-ea"/>
            </a:endParaRPr>
          </a:p>
        </p:txBody>
      </p:sp>
    </p:spTree>
    <p:custDataLst>
      <p:tags r:id="rId12"/>
    </p:custDataLst>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17" descr="/data/temp/e241cbcc-379a-11ef-ac97-ee19b2fe9fd0.jpg@base@tag=imgScale&amp;m=1&amp;w=1076&amp;h=1904&amp;q=95e241cbcc-379a-11ef-ac97-ee19b2fe9fd0"/>
          <p:cNvPicPr>
            <a:picLocks noChangeAspect="1"/>
          </p:cNvPicPr>
          <p:nvPr>
            <p:custDataLst>
              <p:tags r:id="rId1"/>
            </p:custDataLst>
          </p:nvPr>
        </p:nvPicPr>
        <p:blipFill rotWithShape="1">
          <a:blip r:embed="rId2"/>
          <a:srcRect l="21727" r="21727"/>
          <a:stretch>
            <a:fillRect/>
          </a:stretch>
        </p:blipFill>
        <p:spPr>
          <a:xfrm>
            <a:off x="2899" y="0"/>
            <a:ext cx="3877900" cy="6858000"/>
          </a:xfrm>
          <a:custGeom>
            <a:avLst/>
            <a:gdLst>
              <a:gd name="connsiteX0" fmla="*/ 0 w 3877900"/>
              <a:gd name="connsiteY0" fmla="*/ 0 h 6858000"/>
              <a:gd name="connsiteX1" fmla="*/ 3877900 w 3877900"/>
              <a:gd name="connsiteY1" fmla="*/ 0 h 6858000"/>
              <a:gd name="connsiteX2" fmla="*/ 3877900 w 3877900"/>
              <a:gd name="connsiteY2" fmla="*/ 6858000 h 6858000"/>
              <a:gd name="connsiteX3" fmla="*/ 0 w 38779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877900" h="6858000">
                <a:moveTo>
                  <a:pt x="0" y="0"/>
                </a:moveTo>
                <a:lnTo>
                  <a:pt x="3877900" y="0"/>
                </a:lnTo>
                <a:lnTo>
                  <a:pt x="3877900" y="6858000"/>
                </a:lnTo>
                <a:lnTo>
                  <a:pt x="0" y="6858000"/>
                </a:lnTo>
                <a:close/>
              </a:path>
            </a:pathLst>
          </a:custGeom>
          <a:ln w="9525" cap="flat" cmpd="sng" algn="ctr">
            <a:solidFill>
              <a:schemeClr val="dk1">
                <a:lumMod val="40000"/>
                <a:lumOff val="60000"/>
                <a:alpha val="50000"/>
              </a:schemeClr>
            </a:solidFill>
            <a:prstDash val="solid"/>
            <a:round/>
            <a:headEnd type="none" w="med" len="med"/>
            <a:tailEnd type="none" w="med" len="med"/>
          </a:ln>
        </p:spPr>
      </p:pic>
      <p:sp>
        <p:nvSpPr>
          <p:cNvPr id="6" name="标题 5"/>
          <p:cNvSpPr>
            <a:spLocks noGrp="1"/>
          </p:cNvSpPr>
          <p:nvPr>
            <p:ph type="title"/>
            <p:custDataLst>
              <p:tags r:id="rId3"/>
            </p:custDataLst>
          </p:nvPr>
        </p:nvSpPr>
        <p:spPr>
          <a:xfrm>
            <a:off x="4443155" y="311324"/>
            <a:ext cx="7228617" cy="704850"/>
          </a:xfrm>
        </p:spPr>
        <p:txBody>
          <a:bodyPr lIns="0" tIns="0" rIns="0" bIns="0" anchor="b" anchorCtr="0">
            <a:normAutofit/>
          </a:bodyPr>
          <a:lstStyle/>
          <a:p>
            <a:r>
              <a:rPr lang="zh-CN" altLang="en-US" dirty="0"/>
              <a:t>自动驾驶案例</a:t>
            </a:r>
            <a:endParaRPr lang="zh-CN" altLang="en-US" dirty="0"/>
          </a:p>
        </p:txBody>
      </p:sp>
      <p:sp>
        <p:nvSpPr>
          <p:cNvPr id="4" name="矩形 3"/>
          <p:cNvSpPr/>
          <p:nvPr>
            <p:custDataLst>
              <p:tags r:id="rId4"/>
            </p:custDataLst>
          </p:nvPr>
        </p:nvSpPr>
        <p:spPr>
          <a:xfrm>
            <a:off x="5252528" y="2188760"/>
            <a:ext cx="6282986" cy="1654024"/>
          </a:xfrm>
          <a:prstGeom prst="rect">
            <a:avLst/>
          </a:prstGeom>
          <a:noFill/>
        </p:spPr>
        <p:txBody>
          <a:bodyPr wrap="square" lIns="0" tIns="0" rIns="0" bIns="0" rtlCol="0" anchor="t" anchorCtr="0">
            <a:noAutofit/>
          </a:bodyPr>
          <a:p>
            <a:pPr>
              <a:lnSpc>
                <a:spcPct val="150000"/>
              </a:lnSpc>
              <a:spcBef>
                <a:spcPct val="0"/>
              </a:spcBef>
              <a:spcAft>
                <a:spcPct val="0"/>
              </a:spcAft>
            </a:pPr>
            <a:r>
              <a:rPr lang="zh-CN" altLang="en-US" sz="1400" dirty="0">
                <a:ln>
                  <a:noFill/>
                  <a:prstDash val="sysDot"/>
                </a:ln>
                <a:solidFill>
                  <a:schemeClr val="tx1">
                    <a:lumMod val="85000"/>
                    <a:lumOff val="15000"/>
                  </a:schemeClr>
                </a:solidFill>
                <a:latin typeface="+mn-ea"/>
                <a:cs typeface="+mn-ea"/>
              </a:rPr>
              <a:t>自动驾驶技术是深度学习在汽车领域的重要应用，通过深度学习算法，实现车辆的自主驾驶。</a:t>
            </a:r>
            <a:endParaRPr lang="zh-CN" altLang="en-US" sz="1400" dirty="0">
              <a:ln>
                <a:noFill/>
                <a:prstDash val="sysDot"/>
              </a:ln>
              <a:solidFill>
                <a:schemeClr val="tx1">
                  <a:lumMod val="85000"/>
                  <a:lumOff val="15000"/>
                </a:schemeClr>
              </a:solidFill>
              <a:latin typeface="+mn-ea"/>
              <a:cs typeface="+mn-ea"/>
            </a:endParaRPr>
          </a:p>
        </p:txBody>
      </p:sp>
      <p:sp>
        <p:nvSpPr>
          <p:cNvPr id="12" name="矩形 11"/>
          <p:cNvSpPr/>
          <p:nvPr>
            <p:custDataLst>
              <p:tags r:id="rId5"/>
            </p:custDataLst>
          </p:nvPr>
        </p:nvSpPr>
        <p:spPr>
          <a:xfrm>
            <a:off x="5251849" y="1718605"/>
            <a:ext cx="6282986" cy="421987"/>
          </a:xfrm>
          <a:prstGeom prst="rect">
            <a:avLst/>
          </a:prstGeom>
          <a:noFill/>
        </p:spPr>
        <p:txBody>
          <a:bodyPr wrap="square" lIns="0" tIns="0" rIns="0" bIns="0" rtlCol="0" anchor="b">
            <a:noAutofit/>
          </a:bodyPr>
          <a:p>
            <a:pPr>
              <a:spcBef>
                <a:spcPct val="0"/>
              </a:spcBef>
              <a:spcAft>
                <a:spcPct val="0"/>
              </a:spcAft>
              <a:buClr>
                <a:schemeClr val="accent1"/>
              </a:buClr>
              <a:buSzPct val="70000"/>
            </a:pPr>
            <a:r>
              <a:rPr lang="zh-CN" altLang="en-US" sz="2000" b="1">
                <a:solidFill>
                  <a:schemeClr val="accent1"/>
                </a:solidFill>
                <a:latin typeface="+mn-ea"/>
                <a:cs typeface="+mn-ea"/>
              </a:rPr>
              <a:t>自动驾驶技术</a:t>
            </a:r>
            <a:endParaRPr lang="zh-CN" altLang="en-US" sz="2000" b="1">
              <a:solidFill>
                <a:schemeClr val="accent1"/>
              </a:solidFill>
              <a:latin typeface="+mn-ea"/>
              <a:cs typeface="+mn-ea"/>
            </a:endParaRPr>
          </a:p>
        </p:txBody>
      </p:sp>
      <p:sp>
        <p:nvSpPr>
          <p:cNvPr id="13" name="任意多边形: 形状 23"/>
          <p:cNvSpPr/>
          <p:nvPr>
            <p:custDataLst>
              <p:tags r:id="rId6"/>
            </p:custDataLst>
          </p:nvPr>
        </p:nvSpPr>
        <p:spPr>
          <a:xfrm>
            <a:off x="4443155" y="1863790"/>
            <a:ext cx="470834" cy="470834"/>
          </a:xfrm>
          <a:custGeom>
            <a:avLst/>
            <a:gdLst>
              <a:gd name="connsiteX0" fmla="*/ 375106 w 504000"/>
              <a:gd name="connsiteY0" fmla="*/ 131098 h 504000"/>
              <a:gd name="connsiteX1" fmla="*/ 391465 w 504000"/>
              <a:gd name="connsiteY1" fmla="*/ 142994 h 504000"/>
              <a:gd name="connsiteX2" fmla="*/ 389265 w 504000"/>
              <a:gd name="connsiteY2" fmla="*/ 163100 h 504000"/>
              <a:gd name="connsiteX3" fmla="*/ 308625 w 504000"/>
              <a:gd name="connsiteY3" fmla="*/ 273980 h 504000"/>
              <a:gd name="connsiteX4" fmla="*/ 295074 w 504000"/>
              <a:gd name="connsiteY4" fmla="*/ 282095 h 504000"/>
              <a:gd name="connsiteX5" fmla="*/ 279828 w 504000"/>
              <a:gd name="connsiteY5" fmla="*/ 277949 h 504000"/>
              <a:gd name="connsiteX6" fmla="*/ 200139 w 504000"/>
              <a:gd name="connsiteY6" fmla="*/ 215031 h 504000"/>
              <a:gd name="connsiteX7" fmla="*/ 147055 w 504000"/>
              <a:gd name="connsiteY7" fmla="*/ 284451 h 504000"/>
              <a:gd name="connsiteX8" fmla="*/ 118794 w 504000"/>
              <a:gd name="connsiteY8" fmla="*/ 288218 h 504000"/>
              <a:gd name="connsiteX9" fmla="*/ 115026 w 504000"/>
              <a:gd name="connsiteY9" fmla="*/ 259957 h 504000"/>
              <a:gd name="connsiteX10" fmla="*/ 180546 w 504000"/>
              <a:gd name="connsiteY10" fmla="*/ 174277 h 504000"/>
              <a:gd name="connsiteX11" fmla="*/ 194051 w 504000"/>
              <a:gd name="connsiteY11" fmla="*/ 166518 h 504000"/>
              <a:gd name="connsiteX12" fmla="*/ 209054 w 504000"/>
              <a:gd name="connsiteY12" fmla="*/ 170698 h 504000"/>
              <a:gd name="connsiteX13" fmla="*/ 288352 w 504000"/>
              <a:gd name="connsiteY13" fmla="*/ 233308 h 504000"/>
              <a:gd name="connsiteX14" fmla="*/ 356657 w 504000"/>
              <a:gd name="connsiteY14" fmla="*/ 139387 h 504000"/>
              <a:gd name="connsiteX15" fmla="*/ 375106 w 504000"/>
              <a:gd name="connsiteY15" fmla="*/ 131098 h 504000"/>
              <a:gd name="connsiteX16" fmla="*/ 70560 w 504000"/>
              <a:gd name="connsiteY16" fmla="*/ 80640 h 504000"/>
              <a:gd name="connsiteX17" fmla="*/ 70560 w 504000"/>
              <a:gd name="connsiteY17" fmla="*/ 347760 h 504000"/>
              <a:gd name="connsiteX18" fmla="*/ 433440 w 504000"/>
              <a:gd name="connsiteY18" fmla="*/ 347760 h 504000"/>
              <a:gd name="connsiteX19" fmla="*/ 433440 w 504000"/>
              <a:gd name="connsiteY19" fmla="*/ 80640 h 504000"/>
              <a:gd name="connsiteX20" fmla="*/ 252000 w 504000"/>
              <a:gd name="connsiteY20" fmla="*/ 0 h 504000"/>
              <a:gd name="connsiteX21" fmla="*/ 272160 w 504000"/>
              <a:gd name="connsiteY21" fmla="*/ 20160 h 504000"/>
              <a:gd name="connsiteX22" fmla="*/ 272160 w 504000"/>
              <a:gd name="connsiteY22" fmla="*/ 40320 h 504000"/>
              <a:gd name="connsiteX23" fmla="*/ 483840 w 504000"/>
              <a:gd name="connsiteY23" fmla="*/ 40320 h 504000"/>
              <a:gd name="connsiteX24" fmla="*/ 504000 w 504000"/>
              <a:gd name="connsiteY24" fmla="*/ 60480 h 504000"/>
              <a:gd name="connsiteX25" fmla="*/ 483840 w 504000"/>
              <a:gd name="connsiteY25" fmla="*/ 80640 h 504000"/>
              <a:gd name="connsiteX26" fmla="*/ 473760 w 504000"/>
              <a:gd name="connsiteY26" fmla="*/ 80640 h 504000"/>
              <a:gd name="connsiteX27" fmla="*/ 473760 w 504000"/>
              <a:gd name="connsiteY27" fmla="*/ 347760 h 504000"/>
              <a:gd name="connsiteX28" fmla="*/ 483840 w 504000"/>
              <a:gd name="connsiteY28" fmla="*/ 347760 h 504000"/>
              <a:gd name="connsiteX29" fmla="*/ 504000 w 504000"/>
              <a:gd name="connsiteY29" fmla="*/ 367920 h 504000"/>
              <a:gd name="connsiteX30" fmla="*/ 483840 w 504000"/>
              <a:gd name="connsiteY30" fmla="*/ 388080 h 504000"/>
              <a:gd name="connsiteX31" fmla="*/ 362975 w 504000"/>
              <a:gd name="connsiteY31" fmla="*/ 388080 h 504000"/>
              <a:gd name="connsiteX32" fmla="*/ 427140 w 504000"/>
              <a:gd name="connsiteY32" fmla="*/ 449064 h 504000"/>
              <a:gd name="connsiteX33" fmla="*/ 433554 w 504000"/>
              <a:gd name="connsiteY33" fmla="*/ 468683 h 504000"/>
              <a:gd name="connsiteX34" fmla="*/ 419352 w 504000"/>
              <a:gd name="connsiteY34" fmla="*/ 483661 h 504000"/>
              <a:gd name="connsiteX35" fmla="*/ 399420 w 504000"/>
              <a:gd name="connsiteY35" fmla="*/ 478296 h 504000"/>
              <a:gd name="connsiteX36" fmla="*/ 304429 w 504000"/>
              <a:gd name="connsiteY36" fmla="*/ 388080 h 504000"/>
              <a:gd name="connsiteX37" fmla="*/ 272160 w 504000"/>
              <a:gd name="connsiteY37" fmla="*/ 388080 h 504000"/>
              <a:gd name="connsiteX38" fmla="*/ 272160 w 504000"/>
              <a:gd name="connsiteY38" fmla="*/ 483840 h 504000"/>
              <a:gd name="connsiteX39" fmla="*/ 252000 w 504000"/>
              <a:gd name="connsiteY39" fmla="*/ 504000 h 504000"/>
              <a:gd name="connsiteX40" fmla="*/ 231840 w 504000"/>
              <a:gd name="connsiteY40" fmla="*/ 483840 h 504000"/>
              <a:gd name="connsiteX41" fmla="*/ 231840 w 504000"/>
              <a:gd name="connsiteY41" fmla="*/ 388080 h 504000"/>
              <a:gd name="connsiteX42" fmla="*/ 199572 w 504000"/>
              <a:gd name="connsiteY42" fmla="*/ 388080 h 504000"/>
              <a:gd name="connsiteX43" fmla="*/ 104580 w 504000"/>
              <a:gd name="connsiteY43" fmla="*/ 478296 h 504000"/>
              <a:gd name="connsiteX44" fmla="*/ 76698 w 504000"/>
              <a:gd name="connsiteY44" fmla="*/ 476977 h 504000"/>
              <a:gd name="connsiteX45" fmla="*/ 76860 w 504000"/>
              <a:gd name="connsiteY45" fmla="*/ 449064 h 504000"/>
              <a:gd name="connsiteX46" fmla="*/ 141026 w 504000"/>
              <a:gd name="connsiteY46" fmla="*/ 388080 h 504000"/>
              <a:gd name="connsiteX47" fmla="*/ 20160 w 504000"/>
              <a:gd name="connsiteY47" fmla="*/ 388080 h 504000"/>
              <a:gd name="connsiteX48" fmla="*/ 0 w 504000"/>
              <a:gd name="connsiteY48" fmla="*/ 367920 h 504000"/>
              <a:gd name="connsiteX49" fmla="*/ 20160 w 504000"/>
              <a:gd name="connsiteY49" fmla="*/ 347760 h 504000"/>
              <a:gd name="connsiteX50" fmla="*/ 30240 w 504000"/>
              <a:gd name="connsiteY50" fmla="*/ 347760 h 504000"/>
              <a:gd name="connsiteX51" fmla="*/ 30240 w 504000"/>
              <a:gd name="connsiteY51" fmla="*/ 80640 h 504000"/>
              <a:gd name="connsiteX52" fmla="*/ 20160 w 504000"/>
              <a:gd name="connsiteY52" fmla="*/ 80640 h 504000"/>
              <a:gd name="connsiteX53" fmla="*/ 0 w 504000"/>
              <a:gd name="connsiteY53" fmla="*/ 60480 h 504000"/>
              <a:gd name="connsiteX54" fmla="*/ 20160 w 504000"/>
              <a:gd name="connsiteY54" fmla="*/ 40320 h 504000"/>
              <a:gd name="connsiteX55" fmla="*/ 231840 w 504000"/>
              <a:gd name="connsiteY55" fmla="*/ 40320 h 504000"/>
              <a:gd name="connsiteX56" fmla="*/ 231840 w 504000"/>
              <a:gd name="connsiteY56" fmla="*/ 20160 h 504000"/>
              <a:gd name="connsiteX57" fmla="*/ 252000 w 504000"/>
              <a:gd name="connsiteY57" fmla="*/ 0 h 50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504000" h="504000">
                <a:moveTo>
                  <a:pt x="375106" y="131098"/>
                </a:moveTo>
                <a:cubicBezTo>
                  <a:pt x="382298" y="131844"/>
                  <a:pt x="388540" y="136383"/>
                  <a:pt x="391465" y="142994"/>
                </a:cubicBezTo>
                <a:cubicBezTo>
                  <a:pt x="394390" y="149606"/>
                  <a:pt x="393551" y="157277"/>
                  <a:pt x="389265" y="163100"/>
                </a:cubicBezTo>
                <a:lnTo>
                  <a:pt x="308625" y="273980"/>
                </a:lnTo>
                <a:cubicBezTo>
                  <a:pt x="305400" y="278416"/>
                  <a:pt x="300506" y="281346"/>
                  <a:pt x="295074" y="282095"/>
                </a:cubicBezTo>
                <a:cubicBezTo>
                  <a:pt x="289640" y="282845"/>
                  <a:pt x="284134" y="281348"/>
                  <a:pt x="279828" y="277949"/>
                </a:cubicBezTo>
                <a:lnTo>
                  <a:pt x="200139" y="215031"/>
                </a:lnTo>
                <a:lnTo>
                  <a:pt x="147055" y="284451"/>
                </a:lnTo>
                <a:cubicBezTo>
                  <a:pt x="140292" y="293296"/>
                  <a:pt x="127638" y="294982"/>
                  <a:pt x="118794" y="288218"/>
                </a:cubicBezTo>
                <a:cubicBezTo>
                  <a:pt x="109949" y="281455"/>
                  <a:pt x="108262" y="268801"/>
                  <a:pt x="115026" y="259957"/>
                </a:cubicBezTo>
                <a:lnTo>
                  <a:pt x="180546" y="174277"/>
                </a:lnTo>
                <a:cubicBezTo>
                  <a:pt x="183827" y="169986"/>
                  <a:pt x="188691" y="167191"/>
                  <a:pt x="194051" y="166518"/>
                </a:cubicBezTo>
                <a:cubicBezTo>
                  <a:pt x="199410" y="165846"/>
                  <a:pt x="204814" y="167352"/>
                  <a:pt x="209054" y="170698"/>
                </a:cubicBezTo>
                <a:lnTo>
                  <a:pt x="288352" y="233308"/>
                </a:lnTo>
                <a:lnTo>
                  <a:pt x="356657" y="139387"/>
                </a:lnTo>
                <a:cubicBezTo>
                  <a:pt x="360875" y="133516"/>
                  <a:pt x="367915" y="130353"/>
                  <a:pt x="375106" y="131098"/>
                </a:cubicBezTo>
                <a:close/>
                <a:moveTo>
                  <a:pt x="70560" y="80640"/>
                </a:moveTo>
                <a:lnTo>
                  <a:pt x="70560" y="347760"/>
                </a:lnTo>
                <a:lnTo>
                  <a:pt x="433440" y="347760"/>
                </a:lnTo>
                <a:lnTo>
                  <a:pt x="433440" y="80640"/>
                </a:lnTo>
                <a:close/>
                <a:moveTo>
                  <a:pt x="252000" y="0"/>
                </a:moveTo>
                <a:cubicBezTo>
                  <a:pt x="263134" y="0"/>
                  <a:pt x="272160" y="9026"/>
                  <a:pt x="272160" y="20160"/>
                </a:cubicBezTo>
                <a:lnTo>
                  <a:pt x="272160" y="40320"/>
                </a:lnTo>
                <a:lnTo>
                  <a:pt x="483840" y="40320"/>
                </a:lnTo>
                <a:cubicBezTo>
                  <a:pt x="494974" y="40320"/>
                  <a:pt x="504000" y="49346"/>
                  <a:pt x="504000" y="60480"/>
                </a:cubicBezTo>
                <a:cubicBezTo>
                  <a:pt x="504000" y="71614"/>
                  <a:pt x="494974" y="80640"/>
                  <a:pt x="483840" y="80640"/>
                </a:cubicBezTo>
                <a:lnTo>
                  <a:pt x="473760" y="80640"/>
                </a:lnTo>
                <a:lnTo>
                  <a:pt x="473760" y="347760"/>
                </a:lnTo>
                <a:lnTo>
                  <a:pt x="483840" y="347760"/>
                </a:lnTo>
                <a:cubicBezTo>
                  <a:pt x="494974" y="347760"/>
                  <a:pt x="504000" y="356786"/>
                  <a:pt x="504000" y="367920"/>
                </a:cubicBezTo>
                <a:cubicBezTo>
                  <a:pt x="504000" y="379054"/>
                  <a:pt x="494974" y="388080"/>
                  <a:pt x="483840" y="388080"/>
                </a:cubicBezTo>
                <a:lnTo>
                  <a:pt x="362975" y="388080"/>
                </a:lnTo>
                <a:lnTo>
                  <a:pt x="427140" y="449064"/>
                </a:lnTo>
                <a:cubicBezTo>
                  <a:pt x="432718" y="453930"/>
                  <a:pt x="435180" y="461462"/>
                  <a:pt x="433554" y="468683"/>
                </a:cubicBezTo>
                <a:cubicBezTo>
                  <a:pt x="431929" y="475904"/>
                  <a:pt x="426477" y="481654"/>
                  <a:pt x="419352" y="483661"/>
                </a:cubicBezTo>
                <a:cubicBezTo>
                  <a:pt x="412227" y="485667"/>
                  <a:pt x="404576" y="483608"/>
                  <a:pt x="399420" y="478296"/>
                </a:cubicBezTo>
                <a:lnTo>
                  <a:pt x="304429" y="388080"/>
                </a:lnTo>
                <a:lnTo>
                  <a:pt x="272160" y="388080"/>
                </a:lnTo>
                <a:lnTo>
                  <a:pt x="272160" y="483840"/>
                </a:lnTo>
                <a:cubicBezTo>
                  <a:pt x="272160" y="494974"/>
                  <a:pt x="263134" y="504000"/>
                  <a:pt x="252000" y="504000"/>
                </a:cubicBezTo>
                <a:cubicBezTo>
                  <a:pt x="240866" y="504000"/>
                  <a:pt x="231840" y="494974"/>
                  <a:pt x="231840" y="483840"/>
                </a:cubicBezTo>
                <a:lnTo>
                  <a:pt x="231840" y="388080"/>
                </a:lnTo>
                <a:lnTo>
                  <a:pt x="199572" y="388080"/>
                </a:lnTo>
                <a:lnTo>
                  <a:pt x="104580" y="478296"/>
                </a:lnTo>
                <a:cubicBezTo>
                  <a:pt x="96435" y="485402"/>
                  <a:pt x="84135" y="484821"/>
                  <a:pt x="76698" y="476977"/>
                </a:cubicBezTo>
                <a:cubicBezTo>
                  <a:pt x="69260" y="469134"/>
                  <a:pt x="69332" y="456821"/>
                  <a:pt x="76860" y="449064"/>
                </a:cubicBezTo>
                <a:lnTo>
                  <a:pt x="141026" y="388080"/>
                </a:lnTo>
                <a:lnTo>
                  <a:pt x="20160" y="388080"/>
                </a:lnTo>
                <a:cubicBezTo>
                  <a:pt x="9026" y="388080"/>
                  <a:pt x="0" y="379054"/>
                  <a:pt x="0" y="367920"/>
                </a:cubicBezTo>
                <a:cubicBezTo>
                  <a:pt x="0" y="356786"/>
                  <a:pt x="9026" y="347760"/>
                  <a:pt x="20160" y="347760"/>
                </a:cubicBezTo>
                <a:lnTo>
                  <a:pt x="30240" y="347760"/>
                </a:lnTo>
                <a:lnTo>
                  <a:pt x="30240" y="80640"/>
                </a:lnTo>
                <a:lnTo>
                  <a:pt x="20160" y="80640"/>
                </a:lnTo>
                <a:cubicBezTo>
                  <a:pt x="9026" y="80640"/>
                  <a:pt x="0" y="71614"/>
                  <a:pt x="0" y="60480"/>
                </a:cubicBezTo>
                <a:cubicBezTo>
                  <a:pt x="0" y="49346"/>
                  <a:pt x="9026" y="40320"/>
                  <a:pt x="20160" y="40320"/>
                </a:cubicBezTo>
                <a:lnTo>
                  <a:pt x="231840" y="40320"/>
                </a:lnTo>
                <a:lnTo>
                  <a:pt x="231840" y="20160"/>
                </a:lnTo>
                <a:cubicBezTo>
                  <a:pt x="231840" y="9026"/>
                  <a:pt x="240866" y="0"/>
                  <a:pt x="252000" y="0"/>
                </a:cubicBezTo>
                <a:close/>
              </a:path>
            </a:pathLst>
          </a:custGeom>
          <a:solidFill>
            <a:schemeClr val="accent1"/>
          </a:solidFill>
          <a:ln w="619" cap="flat">
            <a:noFill/>
            <a:prstDash val="solid"/>
            <a:miter/>
          </a:ln>
        </p:spPr>
        <p:txBody>
          <a:bodyPr rtlCol="0" anchor="ctr"/>
          <a:p>
            <a:endParaRPr lang="zh-CN" altLang="en-US">
              <a:solidFill>
                <a:schemeClr val="tx1"/>
              </a:solidFill>
            </a:endParaRPr>
          </a:p>
        </p:txBody>
      </p:sp>
      <p:sp>
        <p:nvSpPr>
          <p:cNvPr id="14" name="任意多边形: 形状 43"/>
          <p:cNvSpPr/>
          <p:nvPr>
            <p:custDataLst>
              <p:tags r:id="rId7"/>
            </p:custDataLst>
          </p:nvPr>
        </p:nvSpPr>
        <p:spPr>
          <a:xfrm>
            <a:off x="4443155" y="4201676"/>
            <a:ext cx="470834" cy="373818"/>
          </a:xfrm>
          <a:custGeom>
            <a:avLst/>
            <a:gdLst>
              <a:gd name="connsiteX0" fmla="*/ 296944 w 504001"/>
              <a:gd name="connsiteY0" fmla="*/ 112577 h 400512"/>
              <a:gd name="connsiteX1" fmla="*/ 314944 w 504001"/>
              <a:gd name="connsiteY1" fmla="*/ 130577 h 400512"/>
              <a:gd name="connsiteX2" fmla="*/ 314944 w 504001"/>
              <a:gd name="connsiteY2" fmla="*/ 148577 h 400512"/>
              <a:gd name="connsiteX3" fmla="*/ 296944 w 504001"/>
              <a:gd name="connsiteY3" fmla="*/ 166577 h 400512"/>
              <a:gd name="connsiteX4" fmla="*/ 278944 w 504001"/>
              <a:gd name="connsiteY4" fmla="*/ 148577 h 400512"/>
              <a:gd name="connsiteX5" fmla="*/ 278944 w 504001"/>
              <a:gd name="connsiteY5" fmla="*/ 130577 h 400512"/>
              <a:gd name="connsiteX6" fmla="*/ 296944 w 504001"/>
              <a:gd name="connsiteY6" fmla="*/ 112577 h 400512"/>
              <a:gd name="connsiteX7" fmla="*/ 207058 w 504001"/>
              <a:gd name="connsiteY7" fmla="*/ 112577 h 400512"/>
              <a:gd name="connsiteX8" fmla="*/ 225058 w 504001"/>
              <a:gd name="connsiteY8" fmla="*/ 130577 h 400512"/>
              <a:gd name="connsiteX9" fmla="*/ 225058 w 504001"/>
              <a:gd name="connsiteY9" fmla="*/ 148577 h 400512"/>
              <a:gd name="connsiteX10" fmla="*/ 207058 w 504001"/>
              <a:gd name="connsiteY10" fmla="*/ 166577 h 400512"/>
              <a:gd name="connsiteX11" fmla="*/ 189058 w 504001"/>
              <a:gd name="connsiteY11" fmla="*/ 148577 h 400512"/>
              <a:gd name="connsiteX12" fmla="*/ 189058 w 504001"/>
              <a:gd name="connsiteY12" fmla="*/ 130577 h 400512"/>
              <a:gd name="connsiteX13" fmla="*/ 207058 w 504001"/>
              <a:gd name="connsiteY13" fmla="*/ 112577 h 400512"/>
              <a:gd name="connsiteX14" fmla="*/ 117172 w 504001"/>
              <a:gd name="connsiteY14" fmla="*/ 112577 h 400512"/>
              <a:gd name="connsiteX15" fmla="*/ 135172 w 504001"/>
              <a:gd name="connsiteY15" fmla="*/ 130577 h 400512"/>
              <a:gd name="connsiteX16" fmla="*/ 135172 w 504001"/>
              <a:gd name="connsiteY16" fmla="*/ 148577 h 400512"/>
              <a:gd name="connsiteX17" fmla="*/ 117172 w 504001"/>
              <a:gd name="connsiteY17" fmla="*/ 166577 h 400512"/>
              <a:gd name="connsiteX18" fmla="*/ 99172 w 504001"/>
              <a:gd name="connsiteY18" fmla="*/ 148577 h 400512"/>
              <a:gd name="connsiteX19" fmla="*/ 99172 w 504001"/>
              <a:gd name="connsiteY19" fmla="*/ 130577 h 400512"/>
              <a:gd name="connsiteX20" fmla="*/ 117172 w 504001"/>
              <a:gd name="connsiteY20" fmla="*/ 112577 h 400512"/>
              <a:gd name="connsiteX21" fmla="*/ 418501 w 504001"/>
              <a:gd name="connsiteY21" fmla="*/ 94500 h 400512"/>
              <a:gd name="connsiteX22" fmla="*/ 418501 w 504001"/>
              <a:gd name="connsiteY22" fmla="*/ 256500 h 400512"/>
              <a:gd name="connsiteX23" fmla="*/ 400501 w 504001"/>
              <a:gd name="connsiteY23" fmla="*/ 274500 h 400512"/>
              <a:gd name="connsiteX24" fmla="*/ 144000 w 504001"/>
              <a:gd name="connsiteY24" fmla="*/ 274500 h 400512"/>
              <a:gd name="connsiteX25" fmla="*/ 144000 w 504001"/>
              <a:gd name="connsiteY25" fmla="*/ 310500 h 400512"/>
              <a:gd name="connsiteX26" fmla="*/ 418501 w 504001"/>
              <a:gd name="connsiteY26" fmla="*/ 310500 h 400512"/>
              <a:gd name="connsiteX27" fmla="*/ 429751 w 504001"/>
              <a:gd name="connsiteY27" fmla="*/ 314438 h 400512"/>
              <a:gd name="connsiteX28" fmla="*/ 468001 w 504001"/>
              <a:gd name="connsiteY28" fmla="*/ 345049 h 400512"/>
              <a:gd name="connsiteX29" fmla="*/ 468001 w 504001"/>
              <a:gd name="connsiteY29" fmla="*/ 94500 h 400512"/>
              <a:gd name="connsiteX30" fmla="*/ 36000 w 504001"/>
              <a:gd name="connsiteY30" fmla="*/ 36000 h 400512"/>
              <a:gd name="connsiteX31" fmla="*/ 36000 w 504001"/>
              <a:gd name="connsiteY31" fmla="*/ 280547 h 400512"/>
              <a:gd name="connsiteX32" fmla="*/ 72771 w 504001"/>
              <a:gd name="connsiteY32" fmla="*/ 243771 h 400512"/>
              <a:gd name="connsiteX33" fmla="*/ 85500 w 504001"/>
              <a:gd name="connsiteY33" fmla="*/ 238500 h 400512"/>
              <a:gd name="connsiteX34" fmla="*/ 382500 w 504001"/>
              <a:gd name="connsiteY34" fmla="*/ 238500 h 400512"/>
              <a:gd name="connsiteX35" fmla="*/ 382500 w 504001"/>
              <a:gd name="connsiteY35" fmla="*/ 36000 h 400512"/>
              <a:gd name="connsiteX36" fmla="*/ 18000 w 504001"/>
              <a:gd name="connsiteY36" fmla="*/ 0 h 400512"/>
              <a:gd name="connsiteX37" fmla="*/ 400501 w 504001"/>
              <a:gd name="connsiteY37" fmla="*/ 0 h 400512"/>
              <a:gd name="connsiteX38" fmla="*/ 418501 w 504001"/>
              <a:gd name="connsiteY38" fmla="*/ 18000 h 400512"/>
              <a:gd name="connsiteX39" fmla="*/ 418501 w 504001"/>
              <a:gd name="connsiteY39" fmla="*/ 58500 h 400512"/>
              <a:gd name="connsiteX40" fmla="*/ 486001 w 504001"/>
              <a:gd name="connsiteY40" fmla="*/ 58500 h 400512"/>
              <a:gd name="connsiteX41" fmla="*/ 504001 w 504001"/>
              <a:gd name="connsiteY41" fmla="*/ 76500 h 400512"/>
              <a:gd name="connsiteX42" fmla="*/ 504001 w 504001"/>
              <a:gd name="connsiteY42" fmla="*/ 382500 h 400512"/>
              <a:gd name="connsiteX43" fmla="*/ 493800 w 504001"/>
              <a:gd name="connsiteY43" fmla="*/ 398734 h 400512"/>
              <a:gd name="connsiteX44" fmla="*/ 474751 w 504001"/>
              <a:gd name="connsiteY44" fmla="*/ 396563 h 400512"/>
              <a:gd name="connsiteX45" fmla="*/ 412184 w 504001"/>
              <a:gd name="connsiteY45" fmla="*/ 346500 h 400512"/>
              <a:gd name="connsiteX46" fmla="*/ 126000 w 504001"/>
              <a:gd name="connsiteY46" fmla="*/ 346500 h 400512"/>
              <a:gd name="connsiteX47" fmla="*/ 108000 w 504001"/>
              <a:gd name="connsiteY47" fmla="*/ 328500 h 400512"/>
              <a:gd name="connsiteX48" fmla="*/ 108000 w 504001"/>
              <a:gd name="connsiteY48" fmla="*/ 274500 h 400512"/>
              <a:gd name="connsiteX49" fmla="*/ 92953 w 504001"/>
              <a:gd name="connsiteY49" fmla="*/ 274500 h 400512"/>
              <a:gd name="connsiteX50" fmla="*/ 30729 w 504001"/>
              <a:gd name="connsiteY50" fmla="*/ 336730 h 400512"/>
              <a:gd name="connsiteX51" fmla="*/ 11111 w 504001"/>
              <a:gd name="connsiteY51" fmla="*/ 340633 h 400512"/>
              <a:gd name="connsiteX52" fmla="*/ 0 w 504001"/>
              <a:gd name="connsiteY52" fmla="*/ 324000 h 400512"/>
              <a:gd name="connsiteX53" fmla="*/ 0 w 504001"/>
              <a:gd name="connsiteY53" fmla="*/ 18000 h 400512"/>
              <a:gd name="connsiteX54" fmla="*/ 18000 w 504001"/>
              <a:gd name="connsiteY54" fmla="*/ 0 h 400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504001" h="400512">
                <a:moveTo>
                  <a:pt x="296944" y="112577"/>
                </a:moveTo>
                <a:cubicBezTo>
                  <a:pt x="306885" y="112577"/>
                  <a:pt x="314944" y="120636"/>
                  <a:pt x="314944" y="130577"/>
                </a:cubicBezTo>
                <a:lnTo>
                  <a:pt x="314944" y="148577"/>
                </a:lnTo>
                <a:cubicBezTo>
                  <a:pt x="314944" y="158518"/>
                  <a:pt x="306885" y="166577"/>
                  <a:pt x="296944" y="166577"/>
                </a:cubicBezTo>
                <a:cubicBezTo>
                  <a:pt x="287003" y="166577"/>
                  <a:pt x="278944" y="158518"/>
                  <a:pt x="278944" y="148577"/>
                </a:cubicBezTo>
                <a:lnTo>
                  <a:pt x="278944" y="130577"/>
                </a:lnTo>
                <a:cubicBezTo>
                  <a:pt x="278944" y="120636"/>
                  <a:pt x="287003" y="112577"/>
                  <a:pt x="296944" y="112577"/>
                </a:cubicBezTo>
                <a:close/>
                <a:moveTo>
                  <a:pt x="207058" y="112577"/>
                </a:moveTo>
                <a:cubicBezTo>
                  <a:pt x="216999" y="112577"/>
                  <a:pt x="225058" y="120636"/>
                  <a:pt x="225058" y="130577"/>
                </a:cubicBezTo>
                <a:lnTo>
                  <a:pt x="225058" y="148577"/>
                </a:lnTo>
                <a:cubicBezTo>
                  <a:pt x="225058" y="158518"/>
                  <a:pt x="216999" y="166577"/>
                  <a:pt x="207058" y="166577"/>
                </a:cubicBezTo>
                <a:cubicBezTo>
                  <a:pt x="197117" y="166577"/>
                  <a:pt x="189058" y="158518"/>
                  <a:pt x="189058" y="148577"/>
                </a:cubicBezTo>
                <a:lnTo>
                  <a:pt x="189058" y="130577"/>
                </a:lnTo>
                <a:cubicBezTo>
                  <a:pt x="189058" y="120636"/>
                  <a:pt x="197117" y="112577"/>
                  <a:pt x="207058" y="112577"/>
                </a:cubicBezTo>
                <a:close/>
                <a:moveTo>
                  <a:pt x="117172" y="112577"/>
                </a:moveTo>
                <a:cubicBezTo>
                  <a:pt x="127114" y="112577"/>
                  <a:pt x="135172" y="120636"/>
                  <a:pt x="135172" y="130577"/>
                </a:cubicBezTo>
                <a:lnTo>
                  <a:pt x="135172" y="148577"/>
                </a:lnTo>
                <a:cubicBezTo>
                  <a:pt x="135172" y="158518"/>
                  <a:pt x="127114" y="166577"/>
                  <a:pt x="117172" y="166577"/>
                </a:cubicBezTo>
                <a:cubicBezTo>
                  <a:pt x="107231" y="166577"/>
                  <a:pt x="99172" y="158518"/>
                  <a:pt x="99172" y="148577"/>
                </a:cubicBezTo>
                <a:lnTo>
                  <a:pt x="99172" y="130577"/>
                </a:lnTo>
                <a:cubicBezTo>
                  <a:pt x="99172" y="120636"/>
                  <a:pt x="107231" y="112577"/>
                  <a:pt x="117172" y="112577"/>
                </a:cubicBezTo>
                <a:close/>
                <a:moveTo>
                  <a:pt x="418501" y="94500"/>
                </a:moveTo>
                <a:lnTo>
                  <a:pt x="418501" y="256500"/>
                </a:lnTo>
                <a:cubicBezTo>
                  <a:pt x="418501" y="266441"/>
                  <a:pt x="410442" y="274500"/>
                  <a:pt x="400501" y="274500"/>
                </a:cubicBezTo>
                <a:lnTo>
                  <a:pt x="144000" y="274500"/>
                </a:lnTo>
                <a:lnTo>
                  <a:pt x="144000" y="310500"/>
                </a:lnTo>
                <a:lnTo>
                  <a:pt x="418501" y="310500"/>
                </a:lnTo>
                <a:cubicBezTo>
                  <a:pt x="422589" y="310497"/>
                  <a:pt x="426557" y="311886"/>
                  <a:pt x="429751" y="314438"/>
                </a:cubicBezTo>
                <a:lnTo>
                  <a:pt x="468001" y="345049"/>
                </a:lnTo>
                <a:lnTo>
                  <a:pt x="468001" y="94500"/>
                </a:lnTo>
                <a:close/>
                <a:moveTo>
                  <a:pt x="36000" y="36000"/>
                </a:moveTo>
                <a:lnTo>
                  <a:pt x="36000" y="280547"/>
                </a:lnTo>
                <a:lnTo>
                  <a:pt x="72771" y="243771"/>
                </a:lnTo>
                <a:cubicBezTo>
                  <a:pt x="76147" y="240395"/>
                  <a:pt x="80726" y="238500"/>
                  <a:pt x="85500" y="238500"/>
                </a:cubicBezTo>
                <a:lnTo>
                  <a:pt x="382500" y="238500"/>
                </a:lnTo>
                <a:lnTo>
                  <a:pt x="382500" y="36000"/>
                </a:lnTo>
                <a:close/>
                <a:moveTo>
                  <a:pt x="18000" y="0"/>
                </a:moveTo>
                <a:lnTo>
                  <a:pt x="400501" y="0"/>
                </a:lnTo>
                <a:cubicBezTo>
                  <a:pt x="410442" y="0"/>
                  <a:pt x="418501" y="8059"/>
                  <a:pt x="418501" y="18000"/>
                </a:cubicBezTo>
                <a:lnTo>
                  <a:pt x="418501" y="58500"/>
                </a:lnTo>
                <a:lnTo>
                  <a:pt x="486001" y="58500"/>
                </a:lnTo>
                <a:cubicBezTo>
                  <a:pt x="495942" y="58500"/>
                  <a:pt x="504001" y="66559"/>
                  <a:pt x="504001" y="76500"/>
                </a:cubicBezTo>
                <a:lnTo>
                  <a:pt x="504001" y="382500"/>
                </a:lnTo>
                <a:cubicBezTo>
                  <a:pt x="504005" y="389423"/>
                  <a:pt x="500039" y="395735"/>
                  <a:pt x="493800" y="398734"/>
                </a:cubicBezTo>
                <a:cubicBezTo>
                  <a:pt x="487561" y="401734"/>
                  <a:pt x="480155" y="400890"/>
                  <a:pt x="474751" y="396563"/>
                </a:cubicBezTo>
                <a:lnTo>
                  <a:pt x="412184" y="346500"/>
                </a:lnTo>
                <a:lnTo>
                  <a:pt x="126000" y="346500"/>
                </a:lnTo>
                <a:cubicBezTo>
                  <a:pt x="116059" y="346500"/>
                  <a:pt x="108000" y="338441"/>
                  <a:pt x="108000" y="328500"/>
                </a:cubicBezTo>
                <a:lnTo>
                  <a:pt x="108000" y="274500"/>
                </a:lnTo>
                <a:lnTo>
                  <a:pt x="92953" y="274500"/>
                </a:lnTo>
                <a:lnTo>
                  <a:pt x="30729" y="336730"/>
                </a:lnTo>
                <a:cubicBezTo>
                  <a:pt x="25581" y="341879"/>
                  <a:pt x="17838" y="343420"/>
                  <a:pt x="11111" y="340633"/>
                </a:cubicBezTo>
                <a:cubicBezTo>
                  <a:pt x="4384" y="337846"/>
                  <a:pt x="-1" y="331281"/>
                  <a:pt x="0" y="324000"/>
                </a:cubicBezTo>
                <a:lnTo>
                  <a:pt x="0" y="18000"/>
                </a:lnTo>
                <a:cubicBezTo>
                  <a:pt x="0" y="8059"/>
                  <a:pt x="8059" y="0"/>
                  <a:pt x="18000" y="0"/>
                </a:cubicBezTo>
                <a:close/>
              </a:path>
            </a:pathLst>
          </a:custGeom>
          <a:solidFill>
            <a:schemeClr val="accent1"/>
          </a:solidFill>
          <a:ln w="553" cap="flat">
            <a:noFill/>
            <a:prstDash val="solid"/>
            <a:miter/>
          </a:ln>
        </p:spPr>
        <p:txBody>
          <a:bodyPr rtlCol="0" anchor="ctr"/>
          <a:p>
            <a:endParaRPr lang="zh-CN" altLang="en-US">
              <a:solidFill>
                <a:schemeClr val="tx1"/>
              </a:solidFill>
            </a:endParaRPr>
          </a:p>
        </p:txBody>
      </p:sp>
      <p:sp>
        <p:nvSpPr>
          <p:cNvPr id="15" name="矩形 14"/>
          <p:cNvSpPr/>
          <p:nvPr>
            <p:custDataLst>
              <p:tags r:id="rId8"/>
            </p:custDataLst>
          </p:nvPr>
        </p:nvSpPr>
        <p:spPr>
          <a:xfrm>
            <a:off x="5252528" y="4498831"/>
            <a:ext cx="6282986" cy="1654024"/>
          </a:xfrm>
          <a:prstGeom prst="rect">
            <a:avLst/>
          </a:prstGeom>
          <a:noFill/>
        </p:spPr>
        <p:txBody>
          <a:bodyPr wrap="square" lIns="0" tIns="0" rIns="0" bIns="0" rtlCol="0" anchor="t" anchorCtr="0">
            <a:noAutofit/>
          </a:bodyPr>
          <a:p>
            <a:pPr>
              <a:lnSpc>
                <a:spcPct val="150000"/>
              </a:lnSpc>
              <a:spcBef>
                <a:spcPct val="0"/>
              </a:spcBef>
              <a:spcAft>
                <a:spcPct val="0"/>
              </a:spcAft>
            </a:pPr>
            <a:r>
              <a:rPr lang="zh-CN" altLang="en-US" sz="1400" dirty="0">
                <a:ln>
                  <a:noFill/>
                  <a:prstDash val="sysDot"/>
                </a:ln>
                <a:solidFill>
                  <a:schemeClr val="tx1">
                    <a:lumMod val="85000"/>
                    <a:lumOff val="15000"/>
                  </a:schemeClr>
                </a:solidFill>
                <a:latin typeface="+mn-ea"/>
                <a:cs typeface="+mn-ea"/>
              </a:rPr>
              <a:t>特斯拉的自动驾驶系统：特斯拉的自动驾驶系统通过摄像头、雷达等传感器收集数据，利用深度学习算法进行实时处理，实现车辆的自主驾驶。</a:t>
            </a:r>
            <a:endParaRPr lang="zh-CN" altLang="en-US" sz="1400" dirty="0">
              <a:ln>
                <a:noFill/>
                <a:prstDash val="sysDot"/>
              </a:ln>
              <a:solidFill>
                <a:schemeClr val="tx1">
                  <a:lumMod val="85000"/>
                  <a:lumOff val="15000"/>
                </a:schemeClr>
              </a:solidFill>
              <a:latin typeface="+mn-ea"/>
              <a:cs typeface="+mn-ea"/>
            </a:endParaRPr>
          </a:p>
        </p:txBody>
      </p:sp>
      <p:sp>
        <p:nvSpPr>
          <p:cNvPr id="16" name="矩形 15"/>
          <p:cNvSpPr/>
          <p:nvPr>
            <p:custDataLst>
              <p:tags r:id="rId9"/>
            </p:custDataLst>
          </p:nvPr>
        </p:nvSpPr>
        <p:spPr>
          <a:xfrm>
            <a:off x="5251849" y="4028676"/>
            <a:ext cx="6282986" cy="421987"/>
          </a:xfrm>
          <a:prstGeom prst="rect">
            <a:avLst/>
          </a:prstGeom>
          <a:noFill/>
        </p:spPr>
        <p:txBody>
          <a:bodyPr wrap="square" lIns="0" tIns="0" rIns="0" bIns="0" rtlCol="0" anchor="b">
            <a:noAutofit/>
          </a:bodyPr>
          <a:p>
            <a:pPr>
              <a:spcBef>
                <a:spcPct val="0"/>
              </a:spcBef>
              <a:spcAft>
                <a:spcPct val="0"/>
              </a:spcAft>
              <a:buClr>
                <a:schemeClr val="accent1"/>
              </a:buClr>
              <a:buSzPct val="70000"/>
            </a:pPr>
            <a:r>
              <a:rPr lang="zh-CN" altLang="en-US" sz="2000" b="1">
                <a:solidFill>
                  <a:schemeClr val="accent1"/>
                </a:solidFill>
                <a:latin typeface="+mn-ea"/>
                <a:cs typeface="+mn-ea"/>
              </a:rPr>
              <a:t>自动驾驶案例分析</a:t>
            </a:r>
            <a:endParaRPr lang="zh-CN" altLang="en-US" sz="2000" b="1">
              <a:solidFill>
                <a:schemeClr val="accent1"/>
              </a:solidFill>
              <a:latin typeface="+mn-ea"/>
              <a:cs typeface="+mn-ea"/>
            </a:endParaRPr>
          </a:p>
        </p:txBody>
      </p:sp>
    </p:spTree>
    <p:custDataLst>
      <p:tags r:id="rId10"/>
    </p:custDataLst>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p:cNvSpPr>
            <a:spLocks noGrp="1"/>
          </p:cNvSpPr>
          <p:nvPr>
            <p:ph type="title"/>
            <p:custDataLst>
              <p:tags r:id="rId1"/>
            </p:custDataLst>
          </p:nvPr>
        </p:nvSpPr>
        <p:spPr>
          <a:xfrm>
            <a:off x="4914550" y="1866900"/>
            <a:ext cx="5124449" cy="2844800"/>
          </a:xfrm>
        </p:spPr>
        <p:txBody>
          <a:bodyPr/>
          <a:lstStyle/>
          <a:p>
            <a:r>
              <a:rPr lang="zh-CN" altLang="en-US" noProof="1"/>
              <a:t>深度学习学习资源</a:t>
            </a:r>
            <a:endParaRPr lang="zh-CN" altLang="en-US" noProof="1"/>
          </a:p>
        </p:txBody>
      </p:sp>
      <p:sp>
        <p:nvSpPr>
          <p:cNvPr id="6" name="节编号"/>
          <p:cNvSpPr>
            <a:spLocks noGrp="1"/>
          </p:cNvSpPr>
          <p:nvPr>
            <p:ph type="body" sz="quarter" idx="13"/>
            <p:custDataLst>
              <p:tags r:id="rId2"/>
            </p:custDataLst>
          </p:nvPr>
        </p:nvSpPr>
        <p:spPr>
          <a:xfrm>
            <a:off x="1339851" y="1866900"/>
            <a:ext cx="2826422" cy="2844800"/>
          </a:xfrm>
        </p:spPr>
        <p:txBody>
          <a:bodyPr/>
          <a:lstStyle/>
          <a:p>
            <a:r>
              <a:rPr lang="en-US" altLang="zh-CN" dirty="0"/>
              <a:t>06</a:t>
            </a:r>
            <a:endParaRPr lang="en-US" altLang="zh-CN" dirty="0"/>
          </a:p>
        </p:txBody>
      </p:sp>
    </p:spTree>
    <p:custDataLst>
      <p:tags r:id="rId3"/>
    </p:custDataLst>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custDataLst>
              <p:tags r:id="rId1"/>
            </p:custDataLst>
          </p:nvPr>
        </p:nvSpPr>
        <p:spPr>
          <a:xfrm>
            <a:off x="696000" y="394405"/>
            <a:ext cx="10800000" cy="792000"/>
          </a:xfrm>
        </p:spPr>
        <p:txBody>
          <a:bodyPr lIns="0" tIns="0" rIns="0" bIns="0" anchor="b" anchorCtr="0">
            <a:normAutofit/>
          </a:bodyPr>
          <a:lstStyle/>
          <a:p>
            <a:r>
              <a:rPr lang="zh-CN" altLang="en-US" sz="3400" dirty="0">
                <a:solidFill>
                  <a:schemeClr val="tx1"/>
                </a:solidFill>
              </a:rPr>
              <a:t>书籍推荐</a:t>
            </a:r>
            <a:endParaRPr lang="zh-CN" altLang="en-US" sz="3400" dirty="0">
              <a:solidFill>
                <a:schemeClr val="tx1"/>
              </a:solidFill>
            </a:endParaRPr>
          </a:p>
        </p:txBody>
      </p:sp>
      <p:sp>
        <p:nvSpPr>
          <p:cNvPr id="5" name="Rectangle 14_#color-804&amp;11266"/>
          <p:cNvSpPr/>
          <p:nvPr>
            <p:custDataLst>
              <p:tags r:id="rId2"/>
            </p:custDataLst>
          </p:nvPr>
        </p:nvSpPr>
        <p:spPr>
          <a:xfrm>
            <a:off x="697116" y="2179320"/>
            <a:ext cx="3348000" cy="3374136"/>
          </a:xfrm>
          <a:prstGeom prst="roundRect">
            <a:avLst>
              <a:gd name="adj" fmla="val 9483"/>
            </a:avLst>
          </a:prstGeom>
          <a:solidFill>
            <a:schemeClr val="lt1"/>
          </a:solidFill>
          <a:ln w="3175" cap="flat" cmpd="sng" algn="ctr">
            <a:solidFill>
              <a:schemeClr val="accent1">
                <a:lumMod val="100000"/>
                <a:alpha val="20000"/>
              </a:schemeClr>
            </a:solidFill>
            <a:prstDash val="solid"/>
            <a:round/>
            <a:headEnd type="none" w="med" len="med"/>
            <a:tailEnd type="none" w="med" len="med"/>
          </a:ln>
          <a:effectLst>
            <a:outerShdw blurRad="508000" dist="76200" dir="5399999" algn="bl" rotWithShape="0">
              <a:schemeClr val="accent1">
                <a:alpha val="20000"/>
              </a:schemeClr>
            </a:outerShdw>
          </a:effectLst>
        </p:spPr>
        <p:txBody>
          <a:bodyPr/>
          <a:p>
            <a:endParaRPr lang="zh-CN" altLang="en-US"/>
          </a:p>
        </p:txBody>
      </p:sp>
      <p:sp>
        <p:nvSpPr>
          <p:cNvPr id="6" name="Rectangle 14_#color-804&amp;11267"/>
          <p:cNvSpPr/>
          <p:nvPr>
            <p:custDataLst>
              <p:tags r:id="rId3"/>
            </p:custDataLst>
          </p:nvPr>
        </p:nvSpPr>
        <p:spPr>
          <a:xfrm>
            <a:off x="8148206" y="2188210"/>
            <a:ext cx="3348000" cy="3355848"/>
          </a:xfrm>
          <a:prstGeom prst="roundRect">
            <a:avLst>
              <a:gd name="adj" fmla="val 9483"/>
            </a:avLst>
          </a:prstGeom>
          <a:solidFill>
            <a:schemeClr val="lt1"/>
          </a:solidFill>
          <a:ln w="3175" cap="flat" cmpd="sng" algn="ctr">
            <a:solidFill>
              <a:schemeClr val="accent1">
                <a:lumMod val="100000"/>
                <a:alpha val="20000"/>
              </a:schemeClr>
            </a:solidFill>
            <a:prstDash val="solid"/>
            <a:round/>
            <a:headEnd type="none" w="med" len="med"/>
            <a:tailEnd type="none" w="med" len="med"/>
          </a:ln>
          <a:effectLst>
            <a:outerShdw blurRad="508000" dist="76200" dir="5399999" algn="bl" rotWithShape="0">
              <a:schemeClr val="accent1">
                <a:alpha val="20000"/>
              </a:schemeClr>
            </a:outerShdw>
          </a:effectLst>
        </p:spPr>
        <p:txBody>
          <a:bodyPr/>
          <a:p>
            <a:endParaRPr lang="zh-CN" altLang="en-US"/>
          </a:p>
        </p:txBody>
      </p:sp>
      <p:sp>
        <p:nvSpPr>
          <p:cNvPr id="13" name="Rectangle 14_#color_$accent1_$accent2-804&amp;11259"/>
          <p:cNvSpPr/>
          <p:nvPr>
            <p:custDataLst>
              <p:tags r:id="rId4"/>
            </p:custDataLst>
          </p:nvPr>
        </p:nvSpPr>
        <p:spPr>
          <a:xfrm>
            <a:off x="4422661" y="1950085"/>
            <a:ext cx="3347720" cy="3831590"/>
          </a:xfrm>
          <a:prstGeom prst="roundRect">
            <a:avLst>
              <a:gd name="adj" fmla="val 9484"/>
            </a:avLst>
          </a:prstGeom>
          <a:gradFill>
            <a:gsLst>
              <a:gs pos="0">
                <a:schemeClr val="accent1">
                  <a:lumMod val="75000"/>
                </a:schemeClr>
              </a:gs>
              <a:gs pos="100000">
                <a:schemeClr val="accent1"/>
              </a:gs>
            </a:gsLst>
            <a:lin ang="21206433" scaled="0"/>
          </a:gradFill>
          <a:ln w="3175" cap="flat" cmpd="sng" algn="ctr">
            <a:solidFill>
              <a:schemeClr val="accent1">
                <a:lumMod val="75000"/>
                <a:alpha val="20000"/>
              </a:schemeClr>
            </a:solidFill>
            <a:prstDash val="solid"/>
            <a:miter lim="800000"/>
            <a:headEnd type="none" w="med" len="med"/>
            <a:tailEnd type="none" w="med" len="med"/>
          </a:ln>
          <a:effectLst>
            <a:outerShdw blurRad="508000" dist="101600" dir="5399998" algn="ctr" rotWithShape="0">
              <a:schemeClr val="accent1">
                <a:lumMod val="75000"/>
                <a:alpha val="20000"/>
              </a:schemeClr>
            </a:outerShdw>
          </a:effectLst>
        </p:spPr>
        <p:style>
          <a:lnRef idx="2">
            <a:schemeClr val="accent1">
              <a:lumMod val="75000"/>
            </a:schemeClr>
          </a:lnRef>
          <a:fillRef idx="1">
            <a:schemeClr val="accent1"/>
          </a:fillRef>
          <a:effectRef idx="0">
            <a:srgbClr val="FFFFFF"/>
          </a:effectRef>
          <a:fontRef idx="minor">
            <a:schemeClr val="lt1"/>
          </a:fontRef>
        </p:style>
        <p:txBody>
          <a:bodyPr/>
          <a:p>
            <a:endParaRPr lang="zh-CN" altLang="en-US"/>
          </a:p>
        </p:txBody>
      </p:sp>
      <p:sp>
        <p:nvSpPr>
          <p:cNvPr id="14" name="Rectangle 41749_#color_$accent1_$accent2-804&amp;11269"/>
          <p:cNvSpPr/>
          <p:nvPr>
            <p:custDataLst>
              <p:tags r:id="rId5"/>
            </p:custDataLst>
          </p:nvPr>
        </p:nvSpPr>
        <p:spPr>
          <a:xfrm>
            <a:off x="8625091" y="2988310"/>
            <a:ext cx="2871216" cy="630936"/>
          </a:xfrm>
          <a:custGeom>
            <a:avLst/>
            <a:gdLst/>
            <a:ahLst/>
            <a:cxnLst/>
            <a:rect l="l" t="t" r="r" b="b"/>
            <a:pathLst>
              <a:path w="2871216" h="630936">
                <a:moveTo>
                  <a:pt x="0" y="128016"/>
                </a:moveTo>
                <a:cubicBezTo>
                  <a:pt x="0" y="54864"/>
                  <a:pt x="54864" y="0"/>
                  <a:pt x="128016" y="0"/>
                </a:cubicBezTo>
                <a:lnTo>
                  <a:pt x="2871216" y="0"/>
                </a:lnTo>
                <a:lnTo>
                  <a:pt x="2871216" y="630936"/>
                </a:lnTo>
                <a:lnTo>
                  <a:pt x="128016" y="630936"/>
                </a:lnTo>
                <a:cubicBezTo>
                  <a:pt x="54864" y="630936"/>
                  <a:pt x="0" y="576072"/>
                  <a:pt x="0" y="512064"/>
                </a:cubicBezTo>
                <a:lnTo>
                  <a:pt x="0" y="128016"/>
                </a:lnTo>
              </a:path>
            </a:pathLst>
          </a:custGeom>
          <a:gradFill>
            <a:gsLst>
              <a:gs pos="0">
                <a:schemeClr val="accent1">
                  <a:lumMod val="75000"/>
                </a:schemeClr>
              </a:gs>
              <a:gs pos="100000">
                <a:schemeClr val="accent1"/>
              </a:gs>
            </a:gsLst>
            <a:lin ang="0" scaled="0"/>
          </a:gradFill>
          <a:ln w="25400">
            <a:noFill/>
          </a:ln>
          <a:effectLst/>
          <a:extLst>
            <a:ext uri="{91240B29-F687-4F45-9708-019B960494DF}">
              <a14:hiddenLine xmlns:a14="http://schemas.microsoft.com/office/drawing/2010/main" w="25400">
                <a:solidFill>
                  <a:srgbClr val="000000"/>
                </a:solidFill>
              </a14:hiddenLine>
            </a:ext>
            <a:ext uri="{AF507438-7753-43E0-B8FC-AC1667EBCBE1}">
              <a14:hiddenEffects xmlns:a14="http://schemas.microsoft.com/office/drawing/2010/main">
                <a:effectLst>
                  <a:outerShdw blurRad="254000" dist="127000" dir="5400000" algn="ctr" rotWithShape="0">
                    <a:srgbClr val="000000">
                      <a:alpha val="40000"/>
                    </a:srgbClr>
                  </a:outerShdw>
                </a:effectLst>
              </a14:hiddenEffects>
            </a:ext>
          </a:extLst>
        </p:spPr>
        <p:style>
          <a:lnRef idx="2">
            <a:schemeClr val="accent1">
              <a:lumMod val="75000"/>
            </a:schemeClr>
          </a:lnRef>
          <a:fillRef idx="1">
            <a:schemeClr val="accent1"/>
          </a:fillRef>
          <a:effectRef idx="0">
            <a:srgbClr val="FFFFFF"/>
          </a:effectRef>
          <a:fontRef idx="minor">
            <a:schemeClr val="lt1"/>
          </a:fontRef>
        </p:style>
        <p:txBody>
          <a:bodyPr wrap="square" lIns="32400" tIns="108000" rIns="525600" bIns="0">
            <a:noAutofit/>
          </a:bodyPr>
          <a:p>
            <a:pPr algn="ctr"/>
            <a:r>
              <a:rPr lang="zh-CN" altLang="zh-CN" sz="2400" b="1">
                <a:solidFill>
                  <a:srgbClr val="FFFFFF"/>
                </a:solidFill>
                <a:latin typeface="+mn-ea"/>
                <a:cs typeface="+mn-ea"/>
                <a:sym typeface="+mn-ea"/>
              </a:rPr>
              <a:t>深度学习理论</a:t>
            </a:r>
            <a:endParaRPr lang="zh-CN" altLang="zh-CN" sz="2400" b="1">
              <a:solidFill>
                <a:srgbClr val="FFFFFF"/>
              </a:solidFill>
              <a:latin typeface="+mn-ea"/>
              <a:cs typeface="+mn-ea"/>
              <a:sym typeface="+mn-ea"/>
            </a:endParaRPr>
          </a:p>
        </p:txBody>
      </p:sp>
      <p:sp>
        <p:nvSpPr>
          <p:cNvPr id="15" name="Rectangle 41748_#color_$accent1_$accent2-804&amp;11268"/>
          <p:cNvSpPr/>
          <p:nvPr>
            <p:custDataLst>
              <p:tags r:id="rId6"/>
            </p:custDataLst>
          </p:nvPr>
        </p:nvSpPr>
        <p:spPr>
          <a:xfrm>
            <a:off x="1174001" y="2988945"/>
            <a:ext cx="2871216" cy="630936"/>
          </a:xfrm>
          <a:custGeom>
            <a:avLst/>
            <a:gdLst/>
            <a:ahLst/>
            <a:cxnLst/>
            <a:rect l="l" t="t" r="r" b="b"/>
            <a:pathLst>
              <a:path w="2871216" h="630936">
                <a:moveTo>
                  <a:pt x="0" y="128016"/>
                </a:moveTo>
                <a:cubicBezTo>
                  <a:pt x="0" y="54864"/>
                  <a:pt x="54864" y="0"/>
                  <a:pt x="128016" y="0"/>
                </a:cubicBezTo>
                <a:lnTo>
                  <a:pt x="2871216" y="0"/>
                </a:lnTo>
                <a:lnTo>
                  <a:pt x="2871216" y="630936"/>
                </a:lnTo>
                <a:lnTo>
                  <a:pt x="128016" y="630936"/>
                </a:lnTo>
                <a:cubicBezTo>
                  <a:pt x="54864" y="630936"/>
                  <a:pt x="0" y="576072"/>
                  <a:pt x="0" y="512064"/>
                </a:cubicBezTo>
                <a:lnTo>
                  <a:pt x="0" y="128016"/>
                </a:lnTo>
              </a:path>
            </a:pathLst>
          </a:custGeom>
          <a:gradFill>
            <a:gsLst>
              <a:gs pos="0">
                <a:schemeClr val="accent1">
                  <a:lumMod val="75000"/>
                </a:schemeClr>
              </a:gs>
              <a:gs pos="100000">
                <a:schemeClr val="accent1"/>
              </a:gs>
            </a:gsLst>
            <a:lin ang="0" scaled="0"/>
          </a:gradFill>
          <a:ln w="25400">
            <a:noFill/>
          </a:ln>
          <a:effectLst/>
          <a:extLst>
            <a:ext uri="{91240B29-F687-4F45-9708-019B960494DF}">
              <a14:hiddenLine xmlns:a14="http://schemas.microsoft.com/office/drawing/2010/main" w="25400">
                <a:solidFill>
                  <a:srgbClr val="000000"/>
                </a:solidFill>
              </a14:hiddenLine>
            </a:ext>
            <a:ext uri="{AF507438-7753-43E0-B8FC-AC1667EBCBE1}">
              <a14:hiddenEffects xmlns:a14="http://schemas.microsoft.com/office/drawing/2010/main">
                <a:effectLst>
                  <a:outerShdw blurRad="254000" dist="127000" dir="5400000" algn="ctr" rotWithShape="0">
                    <a:srgbClr val="000000">
                      <a:alpha val="40000"/>
                    </a:srgbClr>
                  </a:outerShdw>
                </a:effectLst>
              </a14:hiddenEffects>
            </a:ext>
          </a:extLst>
        </p:spPr>
        <p:style>
          <a:lnRef idx="2">
            <a:schemeClr val="accent1">
              <a:lumMod val="75000"/>
            </a:schemeClr>
          </a:lnRef>
          <a:fillRef idx="1">
            <a:schemeClr val="accent1"/>
          </a:fillRef>
          <a:effectRef idx="0">
            <a:srgbClr val="FFFFFF"/>
          </a:effectRef>
          <a:fontRef idx="minor">
            <a:schemeClr val="lt1"/>
          </a:fontRef>
        </p:style>
        <p:txBody>
          <a:bodyPr wrap="square" lIns="32400" tIns="108000" rIns="525600" bIns="0">
            <a:noAutofit/>
          </a:bodyPr>
          <a:p>
            <a:pPr algn="ctr"/>
            <a:r>
              <a:rPr lang="zh-CN" altLang="zh-CN" sz="2400" b="1">
                <a:solidFill>
                  <a:srgbClr val="FFFFFF"/>
                </a:solidFill>
                <a:latin typeface="+mn-ea"/>
                <a:cs typeface="+mn-ea"/>
                <a:sym typeface="+mn-ea"/>
              </a:rPr>
              <a:t>深度学习入门</a:t>
            </a:r>
            <a:endParaRPr lang="zh-CN" altLang="zh-CN" sz="2400" b="1">
              <a:solidFill>
                <a:srgbClr val="FFFFFF"/>
              </a:solidFill>
              <a:latin typeface="+mn-ea"/>
              <a:cs typeface="+mn-ea"/>
              <a:sym typeface="+mn-ea"/>
            </a:endParaRPr>
          </a:p>
        </p:txBody>
      </p:sp>
      <p:sp>
        <p:nvSpPr>
          <p:cNvPr id="16" name="矩形 15"/>
          <p:cNvSpPr/>
          <p:nvPr>
            <p:custDataLst>
              <p:tags r:id="rId7"/>
            </p:custDataLst>
          </p:nvPr>
        </p:nvSpPr>
        <p:spPr>
          <a:xfrm>
            <a:off x="2125866" y="2383790"/>
            <a:ext cx="490220" cy="450000"/>
          </a:xfrm>
          <a:prstGeom prst="rect">
            <a:avLst/>
          </a:prstGeom>
          <a:noFill/>
        </p:spPr>
        <p:txBody>
          <a:bodyPr wrap="none" lIns="0" tIns="0" rIns="0" bIns="0" rtlCol="0" anchor="ctr">
            <a:noAutofit/>
          </a:bodyPr>
          <a:p>
            <a:pPr algn="ctr">
              <a:spcBef>
                <a:spcPct val="0"/>
              </a:spcBef>
              <a:spcAft>
                <a:spcPct val="0"/>
              </a:spcAft>
            </a:pPr>
            <a:r>
              <a:rPr lang="en-US" altLang="zh-CN" sz="2400" b="1" dirty="0">
                <a:solidFill>
                  <a:schemeClr val="accent1">
                    <a:lumMod val="40000"/>
                    <a:lumOff val="60000"/>
                  </a:schemeClr>
                </a:solidFill>
                <a:latin typeface="+mn-ea"/>
                <a:cs typeface="+mn-ea"/>
                <a:sym typeface="+mn-ea"/>
              </a:rPr>
              <a:t>01</a:t>
            </a:r>
            <a:endParaRPr lang="en-US" altLang="zh-CN" sz="2400" b="1" dirty="0">
              <a:solidFill>
                <a:schemeClr val="accent1">
                  <a:lumMod val="40000"/>
                  <a:lumOff val="60000"/>
                </a:schemeClr>
              </a:solidFill>
              <a:latin typeface="+mn-ea"/>
              <a:cs typeface="+mn-ea"/>
              <a:sym typeface="+mn-ea"/>
            </a:endParaRPr>
          </a:p>
        </p:txBody>
      </p:sp>
      <p:sp>
        <p:nvSpPr>
          <p:cNvPr id="17" name="矩形 16"/>
          <p:cNvSpPr/>
          <p:nvPr>
            <p:custDataLst>
              <p:tags r:id="rId8"/>
            </p:custDataLst>
          </p:nvPr>
        </p:nvSpPr>
        <p:spPr>
          <a:xfrm>
            <a:off x="9577591" y="2383790"/>
            <a:ext cx="490220" cy="450000"/>
          </a:xfrm>
          <a:prstGeom prst="rect">
            <a:avLst/>
          </a:prstGeom>
          <a:noFill/>
        </p:spPr>
        <p:txBody>
          <a:bodyPr wrap="none" lIns="0" tIns="0" rIns="0" bIns="0" rtlCol="0" anchor="ctr">
            <a:noAutofit/>
          </a:bodyPr>
          <a:p>
            <a:pPr algn="ctr">
              <a:spcBef>
                <a:spcPct val="0"/>
              </a:spcBef>
              <a:spcAft>
                <a:spcPct val="0"/>
              </a:spcAft>
            </a:pPr>
            <a:r>
              <a:rPr lang="en-US" altLang="zh-CN" sz="2400" b="1">
                <a:solidFill>
                  <a:schemeClr val="accent1">
                    <a:lumMod val="40000"/>
                    <a:lumOff val="60000"/>
                  </a:schemeClr>
                </a:solidFill>
                <a:latin typeface="+mn-ea"/>
                <a:cs typeface="+mn-ea"/>
                <a:sym typeface="+mn-ea"/>
              </a:rPr>
              <a:t>03</a:t>
            </a:r>
            <a:endParaRPr lang="en-US" altLang="zh-CN" sz="2400" b="1">
              <a:solidFill>
                <a:schemeClr val="accent1">
                  <a:lumMod val="40000"/>
                  <a:lumOff val="60000"/>
                </a:schemeClr>
              </a:solidFill>
              <a:latin typeface="+mn-ea"/>
              <a:cs typeface="+mn-ea"/>
              <a:sym typeface="+mn-ea"/>
            </a:endParaRPr>
          </a:p>
        </p:txBody>
      </p:sp>
      <p:sp>
        <p:nvSpPr>
          <p:cNvPr id="18" name="矩形 17"/>
          <p:cNvSpPr/>
          <p:nvPr>
            <p:custDataLst>
              <p:tags r:id="rId9"/>
            </p:custDataLst>
          </p:nvPr>
        </p:nvSpPr>
        <p:spPr>
          <a:xfrm>
            <a:off x="8494281" y="3881755"/>
            <a:ext cx="2656703" cy="1310635"/>
          </a:xfrm>
          <a:prstGeom prst="rect">
            <a:avLst/>
          </a:prstGeom>
          <a:noFill/>
        </p:spPr>
        <p:txBody>
          <a:bodyPr wrap="square" lIns="0" tIns="0" rIns="0" bIns="0" rtlCol="0" anchor="t" anchorCtr="0">
            <a:noAutofit/>
          </a:bodyPr>
          <a:p>
            <a:pPr algn="ctr">
              <a:lnSpc>
                <a:spcPct val="150000"/>
              </a:lnSpc>
              <a:spcBef>
                <a:spcPct val="0"/>
              </a:spcBef>
              <a:spcAft>
                <a:spcPct val="0"/>
              </a:spcAft>
            </a:pPr>
            <a:r>
              <a:rPr lang="zh-CN" altLang="en-US" sz="1400">
                <a:solidFill>
                  <a:schemeClr val="dk1">
                    <a:lumMod val="85000"/>
                    <a:lumOff val="15000"/>
                  </a:schemeClr>
                </a:solidFill>
                <a:latin typeface="+mn-ea"/>
                <a:cs typeface="+mn-ea"/>
                <a:sym typeface="+mn-ea"/>
              </a:rPr>
              <a:t>《深度学习理论与实践》：深入浅出地介绍了深度学习的理论基础和实践应用，适合对深度学习有深入研究的读者。</a:t>
            </a:r>
            <a:endParaRPr lang="zh-CN" altLang="en-US" sz="1400">
              <a:solidFill>
                <a:schemeClr val="dk1">
                  <a:lumMod val="85000"/>
                  <a:lumOff val="15000"/>
                </a:schemeClr>
              </a:solidFill>
              <a:latin typeface="+mn-ea"/>
              <a:cs typeface="+mn-ea"/>
              <a:sym typeface="+mn-ea"/>
            </a:endParaRPr>
          </a:p>
        </p:txBody>
      </p:sp>
      <p:sp>
        <p:nvSpPr>
          <p:cNvPr id="19" name="矩形 18"/>
          <p:cNvSpPr/>
          <p:nvPr>
            <p:custDataLst>
              <p:tags r:id="rId10"/>
            </p:custDataLst>
          </p:nvPr>
        </p:nvSpPr>
        <p:spPr>
          <a:xfrm>
            <a:off x="1042556" y="3881755"/>
            <a:ext cx="2656702" cy="1310635"/>
          </a:xfrm>
          <a:prstGeom prst="rect">
            <a:avLst/>
          </a:prstGeom>
          <a:noFill/>
        </p:spPr>
        <p:txBody>
          <a:bodyPr wrap="square" lIns="0" tIns="0" rIns="0" bIns="0" rtlCol="0" anchor="t" anchorCtr="0">
            <a:noAutofit/>
          </a:bodyPr>
          <a:p>
            <a:pPr algn="ctr">
              <a:lnSpc>
                <a:spcPct val="150000"/>
              </a:lnSpc>
              <a:spcBef>
                <a:spcPct val="0"/>
              </a:spcBef>
              <a:spcAft>
                <a:spcPct val="0"/>
              </a:spcAft>
            </a:pPr>
            <a:r>
              <a:rPr lang="zh-CN" altLang="en-US" sz="1400">
                <a:solidFill>
                  <a:schemeClr val="dk1">
                    <a:lumMod val="85000"/>
                    <a:lumOff val="15000"/>
                  </a:schemeClr>
                </a:solidFill>
                <a:latin typeface="+mn-ea"/>
                <a:cs typeface="+mn-ea"/>
                <a:sym typeface="+mn-ea"/>
              </a:rPr>
              <a:t>《深度学习》（Deep Learning）：由Ian Goodfellow、Yoshua Bengio和Aaron Courville合著，被誉为深度学习领域的“圣经”。</a:t>
            </a:r>
            <a:endParaRPr lang="zh-CN" altLang="en-US" sz="1400">
              <a:solidFill>
                <a:schemeClr val="dk1">
                  <a:lumMod val="85000"/>
                  <a:lumOff val="15000"/>
                </a:schemeClr>
              </a:solidFill>
              <a:latin typeface="+mn-ea"/>
              <a:cs typeface="+mn-ea"/>
              <a:sym typeface="+mn-ea"/>
            </a:endParaRPr>
          </a:p>
        </p:txBody>
      </p:sp>
      <p:sp>
        <p:nvSpPr>
          <p:cNvPr id="22" name="矩形 21"/>
          <p:cNvSpPr/>
          <p:nvPr>
            <p:custDataLst>
              <p:tags r:id="rId11"/>
            </p:custDataLst>
          </p:nvPr>
        </p:nvSpPr>
        <p:spPr>
          <a:xfrm>
            <a:off x="5851411" y="2383790"/>
            <a:ext cx="490220" cy="450215"/>
          </a:xfrm>
          <a:prstGeom prst="rect">
            <a:avLst/>
          </a:prstGeom>
          <a:noFill/>
        </p:spPr>
        <p:txBody>
          <a:bodyPr wrap="none" lIns="0" tIns="0" rIns="0" bIns="0" rtlCol="0" anchor="ctr">
            <a:noAutofit/>
          </a:bodyPr>
          <a:p>
            <a:pPr algn="ctr">
              <a:spcBef>
                <a:spcPct val="0"/>
              </a:spcBef>
              <a:spcAft>
                <a:spcPct val="0"/>
              </a:spcAft>
            </a:pPr>
            <a:r>
              <a:rPr lang="en-US" altLang="zh-CN" sz="2400" b="1">
                <a:solidFill>
                  <a:schemeClr val="accent1">
                    <a:lumMod val="40000"/>
                    <a:lumOff val="60000"/>
                  </a:schemeClr>
                </a:solidFill>
                <a:latin typeface="+mn-ea"/>
                <a:cs typeface="+mn-ea"/>
                <a:sym typeface="+mn-ea"/>
              </a:rPr>
              <a:t>02</a:t>
            </a:r>
            <a:endParaRPr lang="en-US" altLang="zh-CN" sz="2400" b="1">
              <a:solidFill>
                <a:schemeClr val="accent1">
                  <a:lumMod val="40000"/>
                  <a:lumOff val="60000"/>
                </a:schemeClr>
              </a:solidFill>
              <a:latin typeface="+mn-ea"/>
              <a:cs typeface="+mn-ea"/>
              <a:sym typeface="+mn-ea"/>
            </a:endParaRPr>
          </a:p>
        </p:txBody>
      </p:sp>
      <p:sp>
        <p:nvSpPr>
          <p:cNvPr id="24" name="矩形 23"/>
          <p:cNvSpPr/>
          <p:nvPr>
            <p:custDataLst>
              <p:tags r:id="rId12"/>
            </p:custDataLst>
          </p:nvPr>
        </p:nvSpPr>
        <p:spPr>
          <a:xfrm>
            <a:off x="4768101" y="3881755"/>
            <a:ext cx="2656702" cy="1310635"/>
          </a:xfrm>
          <a:prstGeom prst="rect">
            <a:avLst/>
          </a:prstGeom>
          <a:noFill/>
        </p:spPr>
        <p:txBody>
          <a:bodyPr wrap="square" lIns="0" tIns="0" rIns="0" bIns="0" rtlCol="0" anchor="t" anchorCtr="0">
            <a:noAutofit/>
          </a:bodyPr>
          <a:p>
            <a:pPr algn="ctr">
              <a:lnSpc>
                <a:spcPct val="150000"/>
              </a:lnSpc>
              <a:spcBef>
                <a:spcPct val="0"/>
              </a:spcBef>
              <a:spcAft>
                <a:spcPct val="0"/>
              </a:spcAft>
            </a:pPr>
            <a:r>
              <a:rPr lang="zh-CN" altLang="en-US" sz="1400" dirty="0">
                <a:solidFill>
                  <a:schemeClr val="lt1">
                    <a:lumMod val="100000"/>
                  </a:schemeClr>
                </a:solidFill>
                <a:latin typeface="+mn-ea"/>
                <a:cs typeface="+mn-ea"/>
                <a:sym typeface="+mn-ea"/>
              </a:rPr>
              <a:t>《TensorFlow实战Google深度学习框架》：详细介绍了如何使用TensorFlow进行深度学习实践，适合初学者和实践者。</a:t>
            </a:r>
            <a:endParaRPr lang="zh-CN" altLang="en-US" sz="1400" dirty="0">
              <a:solidFill>
                <a:schemeClr val="lt1">
                  <a:lumMod val="100000"/>
                </a:schemeClr>
              </a:solidFill>
              <a:latin typeface="+mn-ea"/>
              <a:cs typeface="+mn-ea"/>
              <a:sym typeface="+mn-ea"/>
            </a:endParaRPr>
          </a:p>
        </p:txBody>
      </p:sp>
      <p:sp>
        <p:nvSpPr>
          <p:cNvPr id="26" name="Rectangle 41747_#color-804&amp;11260"/>
          <p:cNvSpPr/>
          <p:nvPr>
            <p:custDataLst>
              <p:tags r:id="rId13"/>
            </p:custDataLst>
          </p:nvPr>
        </p:nvSpPr>
        <p:spPr>
          <a:xfrm>
            <a:off x="4898911" y="2988310"/>
            <a:ext cx="2871216" cy="630936"/>
          </a:xfrm>
          <a:custGeom>
            <a:avLst/>
            <a:gdLst/>
            <a:ahLst/>
            <a:cxnLst/>
            <a:rect l="l" t="t" r="r" b="b"/>
            <a:pathLst>
              <a:path w="2871216" h="630936">
                <a:moveTo>
                  <a:pt x="0" y="128016"/>
                </a:moveTo>
                <a:cubicBezTo>
                  <a:pt x="0" y="54864"/>
                  <a:pt x="54864" y="0"/>
                  <a:pt x="128016" y="0"/>
                </a:cubicBezTo>
                <a:lnTo>
                  <a:pt x="2871216" y="0"/>
                </a:lnTo>
                <a:lnTo>
                  <a:pt x="2871216" y="630936"/>
                </a:lnTo>
                <a:lnTo>
                  <a:pt x="128016" y="630936"/>
                </a:lnTo>
                <a:cubicBezTo>
                  <a:pt x="54864" y="630936"/>
                  <a:pt x="0" y="576072"/>
                  <a:pt x="0" y="512064"/>
                </a:cubicBezTo>
                <a:lnTo>
                  <a:pt x="0" y="128016"/>
                </a:lnTo>
              </a:path>
            </a:pathLst>
          </a:custGeom>
          <a:solidFill>
            <a:schemeClr val="lt1"/>
          </a:solidFill>
        </p:spPr>
        <p:txBody>
          <a:bodyPr wrap="square" lIns="32400" tIns="108000" rIns="551688" bIns="0">
            <a:noAutofit/>
          </a:bodyPr>
          <a:p>
            <a:pPr algn="ctr"/>
            <a:r>
              <a:rPr lang="zh-CN" altLang="zh-CN" sz="2400" b="1" dirty="0">
                <a:solidFill>
                  <a:schemeClr val="accent1"/>
                </a:solidFill>
                <a:latin typeface="+mn-ea"/>
                <a:cs typeface="+mn-ea"/>
                <a:sym typeface="+mn-ea"/>
              </a:rPr>
              <a:t>深度学习实践</a:t>
            </a:r>
            <a:endParaRPr lang="zh-CN" altLang="zh-CN" sz="2400" b="1" dirty="0">
              <a:solidFill>
                <a:schemeClr val="accent1"/>
              </a:solidFill>
              <a:latin typeface="+mn-ea"/>
              <a:cs typeface="+mn-ea"/>
              <a:sym typeface="+mn-ea"/>
            </a:endParaRPr>
          </a:p>
        </p:txBody>
      </p:sp>
    </p:spTree>
    <p:custDataLst>
      <p:tags r:id="rId14"/>
    </p:custDataLst>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custDataLst>
              <p:tags r:id="rId1"/>
            </p:custDataLst>
          </p:nvPr>
        </p:nvSpPr>
        <p:spPr/>
        <p:txBody>
          <a:bodyPr/>
          <a:lstStyle/>
          <a:p>
            <a:r>
              <a:rPr lang="zh-CN" altLang="en-US" dirty="0"/>
              <a:t>在线课程</a:t>
            </a:r>
            <a:endParaRPr lang="zh-CN" altLang="en-US" dirty="0"/>
          </a:p>
        </p:txBody>
      </p:sp>
      <p:sp>
        <p:nvSpPr>
          <p:cNvPr id="6" name="矩形: 圆角 2"/>
          <p:cNvSpPr/>
          <p:nvPr>
            <p:custDataLst>
              <p:tags r:id="rId2"/>
            </p:custDataLst>
          </p:nvPr>
        </p:nvSpPr>
        <p:spPr>
          <a:xfrm>
            <a:off x="692367" y="3471235"/>
            <a:ext cx="2883556" cy="2439940"/>
          </a:xfrm>
          <a:prstGeom prst="roundRect">
            <a:avLst>
              <a:gd name="adj" fmla="val 7221"/>
            </a:avLst>
          </a:prstGeom>
          <a:solidFill>
            <a:schemeClr val="tx1">
              <a:lumMod val="40000"/>
              <a:lumOff val="60000"/>
              <a:alpha val="2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314498" tIns="246529" rIns="314498" bIns="137838" rtlCol="0" anchor="ctr"/>
          <a:p>
            <a:pPr algn="just" fontAlgn="b">
              <a:lnSpc>
                <a:spcPct val="150000"/>
              </a:lnSpc>
            </a:pPr>
            <a:r>
              <a:rPr lang="zh-CN" altLang="zh-CN" sz="1600" dirty="0">
                <a:solidFill>
                  <a:schemeClr val="tx1">
                    <a:lumMod val="85000"/>
                    <a:lumOff val="15000"/>
                  </a:schemeClr>
                </a:solidFill>
                <a:latin typeface="+mn-ea"/>
                <a:cs typeface="+mn-ea"/>
                <a:sym typeface="+mn-ea"/>
              </a:rPr>
              <a:t>Coursera提供了许多深度学习相关的课程，如“深度学习专项课程”和“TensorFlow专项课程”等。</a:t>
            </a:r>
            <a:endParaRPr lang="zh-CN" altLang="zh-CN" sz="1600" dirty="0">
              <a:solidFill>
                <a:schemeClr val="tx1">
                  <a:lumMod val="85000"/>
                  <a:lumOff val="15000"/>
                </a:schemeClr>
              </a:solidFill>
              <a:latin typeface="+mn-ea"/>
              <a:cs typeface="+mn-ea"/>
              <a:sym typeface="+mn-ea"/>
            </a:endParaRPr>
          </a:p>
        </p:txBody>
      </p:sp>
      <p:sp>
        <p:nvSpPr>
          <p:cNvPr id="11" name="矩形: 圆角 4"/>
          <p:cNvSpPr/>
          <p:nvPr>
            <p:custDataLst>
              <p:tags r:id="rId3"/>
            </p:custDataLst>
          </p:nvPr>
        </p:nvSpPr>
        <p:spPr>
          <a:xfrm>
            <a:off x="692367" y="3112467"/>
            <a:ext cx="1542802" cy="539739"/>
          </a:xfrm>
          <a:prstGeom prst="roundRect">
            <a:avLst/>
          </a:prstGeom>
          <a:solidFill>
            <a:schemeClr val="accent1"/>
          </a:solidFill>
          <a:ln>
            <a:noFill/>
          </a:ln>
          <a:effectLst>
            <a:outerShdw blurRad="152400" dist="38100" dir="2700000" algn="tl" rotWithShape="0">
              <a:schemeClr val="accent1">
                <a:lumMod val="50000"/>
                <a:alpha val="2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0" tIns="0" rIns="0" bIns="0" rtlCol="0" anchor="ctr">
            <a:noAutofit/>
          </a:bodyPr>
          <a:p>
            <a:pPr algn="ctr">
              <a:spcBef>
                <a:spcPct val="0"/>
              </a:spcBef>
              <a:spcAft>
                <a:spcPct val="0"/>
              </a:spcAft>
            </a:pPr>
            <a:r>
              <a:rPr lang="zh-CN" altLang="en-US" b="1">
                <a:solidFill>
                  <a:schemeClr val="lt1">
                    <a:lumMod val="100000"/>
                  </a:schemeClr>
                </a:solidFill>
                <a:latin typeface="+mn-ea"/>
                <a:cs typeface="+mn-ea"/>
                <a:sym typeface="+mn-ea"/>
              </a:rPr>
              <a:t>Coursera</a:t>
            </a:r>
            <a:endParaRPr lang="zh-CN" altLang="en-US" b="1">
              <a:solidFill>
                <a:schemeClr val="lt1">
                  <a:lumMod val="100000"/>
                </a:schemeClr>
              </a:solidFill>
              <a:latin typeface="+mn-ea"/>
              <a:cs typeface="+mn-ea"/>
              <a:sym typeface="+mn-ea"/>
            </a:endParaRPr>
          </a:p>
        </p:txBody>
      </p:sp>
      <p:sp>
        <p:nvSpPr>
          <p:cNvPr id="12" name="矩形: 圆角 6"/>
          <p:cNvSpPr/>
          <p:nvPr>
            <p:custDataLst>
              <p:tags r:id="rId4"/>
            </p:custDataLst>
          </p:nvPr>
        </p:nvSpPr>
        <p:spPr>
          <a:xfrm>
            <a:off x="4301000" y="3471235"/>
            <a:ext cx="2883556" cy="2439940"/>
          </a:xfrm>
          <a:prstGeom prst="roundRect">
            <a:avLst>
              <a:gd name="adj" fmla="val 7221"/>
            </a:avLst>
          </a:prstGeom>
          <a:solidFill>
            <a:schemeClr val="tx1">
              <a:lumMod val="40000"/>
              <a:lumOff val="60000"/>
              <a:alpha val="2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314498" tIns="246529" rIns="314498" bIns="137838" rtlCol="0" anchor="ctr"/>
          <a:p>
            <a:pPr algn="just" fontAlgn="b">
              <a:lnSpc>
                <a:spcPct val="150000"/>
              </a:lnSpc>
            </a:pPr>
            <a:r>
              <a:rPr lang="zh-CN" altLang="zh-CN" sz="1600" dirty="0">
                <a:solidFill>
                  <a:schemeClr val="tx1">
                    <a:lumMod val="85000"/>
                    <a:lumOff val="15000"/>
                  </a:schemeClr>
                </a:solidFill>
                <a:latin typeface="+mn-ea"/>
                <a:cs typeface="+mn-ea"/>
                <a:sym typeface="+mn-ea"/>
              </a:rPr>
              <a:t>edX提供了由麻省理工学院和哈佛大学等顶尖大学提供的深度学习相关课程，如“深度学习导论”和“深度学习实践”等。</a:t>
            </a:r>
            <a:endParaRPr lang="zh-CN" altLang="zh-CN" sz="1600" dirty="0">
              <a:solidFill>
                <a:schemeClr val="tx1">
                  <a:lumMod val="85000"/>
                  <a:lumOff val="15000"/>
                </a:schemeClr>
              </a:solidFill>
              <a:latin typeface="+mn-ea"/>
              <a:cs typeface="+mn-ea"/>
              <a:sym typeface="+mn-ea"/>
            </a:endParaRPr>
          </a:p>
        </p:txBody>
      </p:sp>
      <p:sp>
        <p:nvSpPr>
          <p:cNvPr id="16" name="矩形: 圆角 8"/>
          <p:cNvSpPr/>
          <p:nvPr>
            <p:custDataLst>
              <p:tags r:id="rId5"/>
            </p:custDataLst>
          </p:nvPr>
        </p:nvSpPr>
        <p:spPr>
          <a:xfrm>
            <a:off x="4301000" y="3112467"/>
            <a:ext cx="1542802" cy="539739"/>
          </a:xfrm>
          <a:prstGeom prst="roundRect">
            <a:avLst/>
          </a:prstGeom>
          <a:solidFill>
            <a:schemeClr val="accent1"/>
          </a:solidFill>
          <a:ln>
            <a:noFill/>
          </a:ln>
          <a:effectLst>
            <a:outerShdw blurRad="152400" dist="38100" dir="2700000" algn="tl" rotWithShape="0">
              <a:schemeClr val="accent1">
                <a:lumMod val="50000"/>
                <a:alpha val="2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0" tIns="0" rIns="0" bIns="0" rtlCol="0" anchor="ctr">
            <a:noAutofit/>
          </a:bodyPr>
          <a:p>
            <a:pPr algn="ctr">
              <a:spcBef>
                <a:spcPct val="0"/>
              </a:spcBef>
              <a:spcAft>
                <a:spcPct val="0"/>
              </a:spcAft>
            </a:pPr>
            <a:r>
              <a:rPr lang="zh-CN" altLang="en-US" b="1">
                <a:solidFill>
                  <a:schemeClr val="lt1">
                    <a:lumMod val="100000"/>
                  </a:schemeClr>
                </a:solidFill>
                <a:latin typeface="+mn-ea"/>
                <a:cs typeface="+mn-ea"/>
                <a:sym typeface="+mn-ea"/>
              </a:rPr>
              <a:t>edX</a:t>
            </a:r>
            <a:endParaRPr lang="zh-CN" altLang="en-US" b="1">
              <a:solidFill>
                <a:schemeClr val="lt1">
                  <a:lumMod val="100000"/>
                </a:schemeClr>
              </a:solidFill>
              <a:latin typeface="+mn-ea"/>
              <a:cs typeface="+mn-ea"/>
              <a:sym typeface="+mn-ea"/>
            </a:endParaRPr>
          </a:p>
        </p:txBody>
      </p:sp>
      <p:pic>
        <p:nvPicPr>
          <p:cNvPr id="18" name="图片 17" descr="/data/temp/e2e729b6-379a-11ef-a35a-be7b03a3aa47.jpg@base@tag=imgScale&amp;m=1&amp;w=550&amp;h=550&amp;q=95e2e729b6-379a-11ef-a35a-be7b03a3aa47"/>
          <p:cNvPicPr>
            <a:picLocks noChangeAspect="1"/>
          </p:cNvPicPr>
          <p:nvPr>
            <p:custDataLst>
              <p:tags r:id="rId6"/>
            </p:custDataLst>
          </p:nvPr>
        </p:nvPicPr>
        <p:blipFill rotWithShape="1">
          <a:blip r:embed="rId7"/>
          <a:srcRect l="16626" r="16626"/>
          <a:stretch>
            <a:fillRect/>
          </a:stretch>
        </p:blipFill>
        <p:spPr>
          <a:xfrm>
            <a:off x="5925297" y="1737719"/>
            <a:ext cx="1979960" cy="1979960"/>
          </a:xfrm>
          <a:prstGeom prst="ellipse">
            <a:avLst/>
          </a:prstGeom>
          <a:noFill/>
          <a:ln w="3175" cap="flat" cmpd="sng" algn="ctr">
            <a:solidFill>
              <a:schemeClr val="tx1">
                <a:lumMod val="40000"/>
                <a:lumOff val="60000"/>
                <a:alpha val="20000"/>
              </a:schemeClr>
            </a:solidFill>
            <a:prstDash val="solid"/>
            <a:round/>
            <a:headEnd type="none" w="med" len="med"/>
            <a:tailEnd type="none" w="med" len="med"/>
          </a:ln>
        </p:spPr>
      </p:pic>
      <p:sp>
        <p:nvSpPr>
          <p:cNvPr id="20" name="矩形: 圆角 7"/>
          <p:cNvSpPr/>
          <p:nvPr>
            <p:custDataLst>
              <p:tags r:id="rId8"/>
            </p:custDataLst>
          </p:nvPr>
        </p:nvSpPr>
        <p:spPr>
          <a:xfrm>
            <a:off x="7892487" y="3471235"/>
            <a:ext cx="2883556" cy="2439940"/>
          </a:xfrm>
          <a:prstGeom prst="roundRect">
            <a:avLst>
              <a:gd name="adj" fmla="val 7221"/>
            </a:avLst>
          </a:prstGeom>
          <a:solidFill>
            <a:schemeClr val="tx1">
              <a:lumMod val="40000"/>
              <a:lumOff val="60000"/>
              <a:alpha val="2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314498" tIns="246529" rIns="314498" bIns="137838" rtlCol="0" anchor="ctr"/>
          <a:p>
            <a:pPr algn="just" fontAlgn="b">
              <a:lnSpc>
                <a:spcPct val="150000"/>
              </a:lnSpc>
            </a:pPr>
            <a:r>
              <a:rPr lang="zh-CN" altLang="zh-CN" sz="1600" dirty="0">
                <a:solidFill>
                  <a:schemeClr val="tx1">
                    <a:lumMod val="85000"/>
                    <a:lumOff val="15000"/>
                  </a:schemeClr>
                </a:solidFill>
                <a:latin typeface="+mn-ea"/>
                <a:cs typeface="+mn-ea"/>
                <a:sym typeface="+mn-ea"/>
              </a:rPr>
              <a:t>Udacity提供了一系列深度学习相关的纳米学位课程，如“深度学习工程师”和“自动驾驶工程师”等。</a:t>
            </a:r>
            <a:endParaRPr lang="zh-CN" altLang="zh-CN" sz="1600" dirty="0">
              <a:solidFill>
                <a:schemeClr val="tx1">
                  <a:lumMod val="85000"/>
                  <a:lumOff val="15000"/>
                </a:schemeClr>
              </a:solidFill>
              <a:latin typeface="+mn-ea"/>
              <a:cs typeface="+mn-ea"/>
              <a:sym typeface="+mn-ea"/>
            </a:endParaRPr>
          </a:p>
        </p:txBody>
      </p:sp>
      <p:sp>
        <p:nvSpPr>
          <p:cNvPr id="21" name="矩形: 圆角 9"/>
          <p:cNvSpPr/>
          <p:nvPr>
            <p:custDataLst>
              <p:tags r:id="rId9"/>
            </p:custDataLst>
          </p:nvPr>
        </p:nvSpPr>
        <p:spPr>
          <a:xfrm>
            <a:off x="7892487" y="3112467"/>
            <a:ext cx="1542802" cy="539739"/>
          </a:xfrm>
          <a:prstGeom prst="roundRect">
            <a:avLst/>
          </a:prstGeom>
          <a:solidFill>
            <a:schemeClr val="accent1"/>
          </a:solidFill>
          <a:ln>
            <a:noFill/>
          </a:ln>
          <a:effectLst>
            <a:outerShdw blurRad="152400" dist="38100" dir="2700000" algn="tl" rotWithShape="0">
              <a:schemeClr val="accent1">
                <a:lumMod val="50000"/>
                <a:alpha val="2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0" tIns="0" rIns="0" bIns="0" rtlCol="0" anchor="ctr">
            <a:noAutofit/>
          </a:bodyPr>
          <a:p>
            <a:pPr algn="ctr">
              <a:spcBef>
                <a:spcPct val="0"/>
              </a:spcBef>
              <a:spcAft>
                <a:spcPct val="0"/>
              </a:spcAft>
            </a:pPr>
            <a:r>
              <a:rPr lang="zh-CN" altLang="en-US" b="1" dirty="0">
                <a:solidFill>
                  <a:schemeClr val="lt1">
                    <a:lumMod val="100000"/>
                  </a:schemeClr>
                </a:solidFill>
                <a:latin typeface="+mn-ea"/>
                <a:cs typeface="+mn-ea"/>
                <a:sym typeface="+mn-ea"/>
              </a:rPr>
              <a:t>Udacity</a:t>
            </a:r>
            <a:endParaRPr lang="zh-CN" altLang="en-US" b="1" dirty="0">
              <a:solidFill>
                <a:schemeClr val="lt1">
                  <a:lumMod val="100000"/>
                </a:schemeClr>
              </a:solidFill>
              <a:latin typeface="+mn-ea"/>
              <a:cs typeface="+mn-ea"/>
              <a:sym typeface="+mn-ea"/>
            </a:endParaRPr>
          </a:p>
        </p:txBody>
      </p:sp>
      <p:pic>
        <p:nvPicPr>
          <p:cNvPr id="22" name="图片 21" descr="/data/temp/e2e72cf6-379a-11ef-a35a-be7b03a3aa47.jpg@base@tag=imgScale&amp;m=1&amp;w=550&amp;h=550&amp;q=95e2e72cf6-379a-11ef-a35a-be7b03a3aa47"/>
          <p:cNvPicPr>
            <a:picLocks noChangeAspect="1"/>
          </p:cNvPicPr>
          <p:nvPr>
            <p:custDataLst>
              <p:tags r:id="rId10"/>
            </p:custDataLst>
          </p:nvPr>
        </p:nvPicPr>
        <p:blipFill rotWithShape="1">
          <a:blip r:embed="rId11"/>
          <a:srcRect/>
          <a:stretch>
            <a:fillRect/>
          </a:stretch>
        </p:blipFill>
        <p:spPr>
          <a:xfrm>
            <a:off x="9516785" y="1737719"/>
            <a:ext cx="1979960" cy="1979960"/>
          </a:xfrm>
          <a:prstGeom prst="ellipse">
            <a:avLst/>
          </a:prstGeom>
          <a:noFill/>
          <a:ln w="3175" cap="flat" cmpd="sng" algn="ctr">
            <a:solidFill>
              <a:schemeClr val="tx1">
                <a:lumMod val="40000"/>
                <a:lumOff val="60000"/>
                <a:alpha val="20000"/>
              </a:schemeClr>
            </a:solidFill>
            <a:prstDash val="solid"/>
            <a:round/>
            <a:headEnd type="none" w="med" len="med"/>
            <a:tailEnd type="none" w="med" len="med"/>
          </a:ln>
        </p:spPr>
      </p:pic>
      <p:pic>
        <p:nvPicPr>
          <p:cNvPr id="23" name="图片 22" descr="/data/temp/e2e723b8-379a-11ef-a35a-be7b03a3aa47.jpg@base@tag=imgScale&amp;m=1&amp;w=550&amp;h=550&amp;q=95e2e723b8-379a-11ef-a35a-be7b03a3aa47"/>
          <p:cNvPicPr>
            <a:picLocks noChangeAspect="1"/>
          </p:cNvPicPr>
          <p:nvPr>
            <p:custDataLst>
              <p:tags r:id="rId12"/>
            </p:custDataLst>
          </p:nvPr>
        </p:nvPicPr>
        <p:blipFill rotWithShape="1">
          <a:blip r:embed="rId13"/>
          <a:srcRect l="1699" r="31553"/>
          <a:stretch>
            <a:fillRect/>
          </a:stretch>
        </p:blipFill>
        <p:spPr>
          <a:xfrm>
            <a:off x="2316664" y="1737719"/>
            <a:ext cx="1979960" cy="1979960"/>
          </a:xfrm>
          <a:prstGeom prst="ellipse">
            <a:avLst/>
          </a:prstGeom>
          <a:noFill/>
          <a:ln w="3175" cap="flat" cmpd="sng" algn="ctr">
            <a:solidFill>
              <a:schemeClr val="tx1">
                <a:lumMod val="40000"/>
                <a:lumOff val="60000"/>
                <a:alpha val="20000"/>
              </a:schemeClr>
            </a:solidFill>
            <a:prstDash val="solid"/>
            <a:round/>
            <a:headEnd type="none" w="med" len="med"/>
            <a:tailEnd type="none" w="med" len="med"/>
          </a:ln>
        </p:spPr>
      </p:pic>
    </p:spTree>
    <p:custDataLst>
      <p:tags r:id="rId14"/>
    </p:custDataLst>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标题 16"/>
          <p:cNvSpPr>
            <a:spLocks noGrp="1"/>
          </p:cNvSpPr>
          <p:nvPr>
            <p:ph type="title"/>
            <p:custDataLst>
              <p:tags r:id="rId1"/>
            </p:custDataLst>
          </p:nvPr>
        </p:nvSpPr>
        <p:spPr/>
        <p:txBody>
          <a:bodyPr/>
          <a:lstStyle/>
          <a:p>
            <a:pPr lvl="0"/>
            <a:r>
              <a:rPr lang="zh-CN" altLang="en-US"/>
              <a:t>社区与论坛</a:t>
            </a:r>
            <a:endParaRPr lang="zh-CN" altLang="en-US"/>
          </a:p>
        </p:txBody>
      </p:sp>
      <p:pic>
        <p:nvPicPr>
          <p:cNvPr id="8" name="图片 7" descr="/data/temp/e3503765-379a-11ef-a35a-be7b03a3aa47.jpg@base@tag=imgScale&amp;m=1&amp;w=910&amp;h=1289&amp;q=95e3503765-379a-11ef-a35a-be7b03a3aa47"/>
          <p:cNvPicPr>
            <a:picLocks noChangeAspect="1"/>
          </p:cNvPicPr>
          <p:nvPr>
            <p:custDataLst>
              <p:tags r:id="rId2"/>
            </p:custDataLst>
          </p:nvPr>
        </p:nvPicPr>
        <p:blipFill>
          <a:blip r:embed="rId3"/>
          <a:srcRect l="14711" r="14711"/>
          <a:stretch>
            <a:fillRect/>
          </a:stretch>
        </p:blipFill>
        <p:spPr>
          <a:xfrm>
            <a:off x="8219004" y="1362905"/>
            <a:ext cx="3277671" cy="4644000"/>
          </a:xfrm>
          <a:prstGeom prst="round1Rect">
            <a:avLst>
              <a:gd name="adj" fmla="val 39814"/>
            </a:avLst>
          </a:prstGeom>
          <a:ln w="9525" cap="flat" cmpd="sng" algn="ctr">
            <a:solidFill>
              <a:schemeClr val="accent1">
                <a:lumMod val="100000"/>
                <a:alpha val="28000"/>
              </a:schemeClr>
            </a:solidFill>
            <a:prstDash val="solid"/>
            <a:round/>
            <a:headEnd type="none" w="med" len="med"/>
            <a:tailEnd type="none" w="med" len="med"/>
          </a:ln>
          <a:effectLst>
            <a:outerShdw blurRad="203200" dist="38100" dir="2700000" algn="tl" rotWithShape="0">
              <a:schemeClr val="accent1">
                <a:alpha val="60000"/>
              </a:schemeClr>
            </a:outerShdw>
          </a:effectLst>
        </p:spPr>
      </p:pic>
      <p:sp>
        <p:nvSpPr>
          <p:cNvPr id="9" name="圆角矩形 8"/>
          <p:cNvSpPr/>
          <p:nvPr>
            <p:custDataLst>
              <p:tags r:id="rId4"/>
            </p:custDataLst>
          </p:nvPr>
        </p:nvSpPr>
        <p:spPr>
          <a:xfrm>
            <a:off x="1001711" y="3014741"/>
            <a:ext cx="6726557" cy="1331927"/>
          </a:xfrm>
          <a:prstGeom prst="roundRect">
            <a:avLst>
              <a:gd name="adj" fmla="val 15256"/>
            </a:avLst>
          </a:prstGeom>
          <a:gradFill>
            <a:gsLst>
              <a:gs pos="0">
                <a:schemeClr val="accent1">
                  <a:lumMod val="20000"/>
                  <a:lumOff val="80000"/>
                  <a:alpha val="0"/>
                </a:schemeClr>
              </a:gs>
              <a:gs pos="100000">
                <a:schemeClr val="accent1">
                  <a:lumMod val="20000"/>
                  <a:lumOff val="80000"/>
                  <a:alpha val="44000"/>
                </a:schemeClr>
              </a:gs>
            </a:gsLst>
            <a:lin ang="108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sz="1600">
              <a:sym typeface="+mn-ea"/>
            </a:endParaRPr>
          </a:p>
        </p:txBody>
      </p:sp>
      <p:sp>
        <p:nvSpPr>
          <p:cNvPr id="10" name="圆角矩形 35"/>
          <p:cNvSpPr/>
          <p:nvPr>
            <p:custDataLst>
              <p:tags r:id="rId5"/>
            </p:custDataLst>
          </p:nvPr>
        </p:nvSpPr>
        <p:spPr>
          <a:xfrm>
            <a:off x="636586" y="3320176"/>
            <a:ext cx="2088000" cy="720000"/>
          </a:xfrm>
          <a:prstGeom prst="roundRect">
            <a:avLst>
              <a:gd name="adj" fmla="val 14111"/>
            </a:avLst>
          </a:prstGeom>
          <a:solidFill>
            <a:schemeClr val="accent1"/>
          </a:solidFill>
          <a:ln>
            <a:solidFill>
              <a:schemeClr val="accent1">
                <a:lumMod val="20000"/>
                <a:lumOff val="8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p>
            <a:pPr algn="ctr">
              <a:spcBef>
                <a:spcPct val="0"/>
              </a:spcBef>
              <a:spcAft>
                <a:spcPct val="0"/>
              </a:spcAft>
            </a:pPr>
            <a:r>
              <a:rPr lang="zh-CN" altLang="en-US" sz="2000" b="1">
                <a:solidFill>
                  <a:schemeClr val="lt1">
                    <a:lumMod val="100000"/>
                  </a:schemeClr>
                </a:solidFill>
                <a:latin typeface="+mn-ea"/>
                <a:cs typeface="+mn-ea"/>
                <a:sym typeface="+mn-ea"/>
              </a:rPr>
              <a:t>Kaggle深度学习社区</a:t>
            </a:r>
            <a:endParaRPr lang="zh-CN" altLang="en-US" sz="2000" b="1">
              <a:solidFill>
                <a:schemeClr val="lt1">
                  <a:lumMod val="100000"/>
                </a:schemeClr>
              </a:solidFill>
              <a:latin typeface="+mn-ea"/>
              <a:cs typeface="+mn-ea"/>
              <a:sym typeface="+mn-ea"/>
            </a:endParaRPr>
          </a:p>
        </p:txBody>
      </p:sp>
      <p:sp>
        <p:nvSpPr>
          <p:cNvPr id="12" name="圆角矩形 11"/>
          <p:cNvSpPr/>
          <p:nvPr>
            <p:custDataLst>
              <p:tags r:id="rId6"/>
            </p:custDataLst>
          </p:nvPr>
        </p:nvSpPr>
        <p:spPr>
          <a:xfrm>
            <a:off x="1001711" y="1358661"/>
            <a:ext cx="6726557" cy="1331927"/>
          </a:xfrm>
          <a:prstGeom prst="roundRect">
            <a:avLst>
              <a:gd name="adj" fmla="val 15256"/>
            </a:avLst>
          </a:prstGeom>
          <a:gradFill>
            <a:gsLst>
              <a:gs pos="0">
                <a:schemeClr val="accent1">
                  <a:lumMod val="20000"/>
                  <a:lumOff val="80000"/>
                  <a:alpha val="0"/>
                </a:schemeClr>
              </a:gs>
              <a:gs pos="100000">
                <a:schemeClr val="accent1">
                  <a:lumMod val="20000"/>
                  <a:lumOff val="80000"/>
                  <a:alpha val="44000"/>
                </a:schemeClr>
              </a:gs>
            </a:gsLst>
            <a:lin ang="108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sz="1600">
              <a:sym typeface="+mn-ea"/>
            </a:endParaRPr>
          </a:p>
        </p:txBody>
      </p:sp>
      <p:sp>
        <p:nvSpPr>
          <p:cNvPr id="36" name="圆角矩形 35"/>
          <p:cNvSpPr/>
          <p:nvPr>
            <p:custDataLst>
              <p:tags r:id="rId7"/>
            </p:custDataLst>
          </p:nvPr>
        </p:nvSpPr>
        <p:spPr>
          <a:xfrm>
            <a:off x="636586" y="1664731"/>
            <a:ext cx="2088000" cy="720000"/>
          </a:xfrm>
          <a:prstGeom prst="roundRect">
            <a:avLst>
              <a:gd name="adj" fmla="val 14111"/>
            </a:avLst>
          </a:prstGeom>
          <a:solidFill>
            <a:schemeClr val="accent1"/>
          </a:solidFill>
          <a:ln>
            <a:solidFill>
              <a:schemeClr val="accent1">
                <a:lumMod val="20000"/>
                <a:lumOff val="8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p>
            <a:pPr algn="ctr">
              <a:spcBef>
                <a:spcPct val="0"/>
              </a:spcBef>
              <a:spcAft>
                <a:spcPct val="0"/>
              </a:spcAft>
            </a:pPr>
            <a:r>
              <a:rPr lang="zh-CN" altLang="en-US" sz="2000" b="1">
                <a:solidFill>
                  <a:schemeClr val="lt1">
                    <a:lumMod val="100000"/>
                  </a:schemeClr>
                </a:solidFill>
                <a:latin typeface="+mn-ea"/>
                <a:cs typeface="+mn-ea"/>
                <a:sym typeface="+mn-ea"/>
              </a:rPr>
              <a:t>Reddit深度学习论坛</a:t>
            </a:r>
            <a:endParaRPr lang="zh-CN" altLang="en-US" sz="2000" b="1">
              <a:solidFill>
                <a:schemeClr val="lt1">
                  <a:lumMod val="100000"/>
                </a:schemeClr>
              </a:solidFill>
              <a:latin typeface="+mn-ea"/>
              <a:cs typeface="+mn-ea"/>
              <a:sym typeface="+mn-ea"/>
            </a:endParaRPr>
          </a:p>
        </p:txBody>
      </p:sp>
      <p:sp>
        <p:nvSpPr>
          <p:cNvPr id="13" name="矩形 12"/>
          <p:cNvSpPr/>
          <p:nvPr>
            <p:custDataLst>
              <p:tags r:id="rId8"/>
            </p:custDataLst>
          </p:nvPr>
        </p:nvSpPr>
        <p:spPr>
          <a:xfrm>
            <a:off x="2970212" y="1425336"/>
            <a:ext cx="4512039" cy="1198735"/>
          </a:xfrm>
          <a:prstGeom prst="rect">
            <a:avLst/>
          </a:prstGeom>
          <a:noFill/>
        </p:spPr>
        <p:txBody>
          <a:bodyPr wrap="square" lIns="0" tIns="0" rIns="0" bIns="0" rtlCol="0" anchor="ctr" anchorCtr="0">
            <a:noAutofit/>
          </a:bodyPr>
          <a:p>
            <a:pPr algn="just">
              <a:lnSpc>
                <a:spcPct val="150000"/>
              </a:lnSpc>
              <a:spcBef>
                <a:spcPct val="0"/>
              </a:spcBef>
              <a:spcAft>
                <a:spcPct val="0"/>
              </a:spcAft>
            </a:pPr>
            <a:r>
              <a:rPr lang="zh-CN" altLang="en-US" sz="1600">
                <a:solidFill>
                  <a:schemeClr val="tx1">
                    <a:lumMod val="85000"/>
                    <a:lumOff val="15000"/>
                  </a:schemeClr>
                </a:solidFill>
                <a:latin typeface="+mn-ea"/>
                <a:cs typeface="+mn-ea"/>
              </a:rPr>
              <a:t>Reddit上有一个深度学习的论坛，用户可以在这里提问、分享经验和资源。</a:t>
            </a:r>
            <a:endParaRPr lang="zh-CN" altLang="en-US" sz="1600">
              <a:solidFill>
                <a:schemeClr val="tx1">
                  <a:lumMod val="85000"/>
                  <a:lumOff val="15000"/>
                </a:schemeClr>
              </a:solidFill>
              <a:latin typeface="+mn-ea"/>
              <a:cs typeface="+mn-ea"/>
            </a:endParaRPr>
          </a:p>
        </p:txBody>
      </p:sp>
      <p:sp>
        <p:nvSpPr>
          <p:cNvPr id="14" name="矩形 13"/>
          <p:cNvSpPr/>
          <p:nvPr>
            <p:custDataLst>
              <p:tags r:id="rId9"/>
            </p:custDataLst>
          </p:nvPr>
        </p:nvSpPr>
        <p:spPr>
          <a:xfrm>
            <a:off x="2970212" y="3014106"/>
            <a:ext cx="4512039" cy="1332948"/>
          </a:xfrm>
          <a:prstGeom prst="rect">
            <a:avLst/>
          </a:prstGeom>
          <a:noFill/>
        </p:spPr>
        <p:txBody>
          <a:bodyPr wrap="square" lIns="0" tIns="0" rIns="0" bIns="0" rtlCol="0" anchor="ctr" anchorCtr="0">
            <a:noAutofit/>
          </a:bodyPr>
          <a:p>
            <a:pPr algn="just" fontAlgn="b">
              <a:lnSpc>
                <a:spcPct val="150000"/>
              </a:lnSpc>
              <a:spcBef>
                <a:spcPct val="0"/>
              </a:spcBef>
              <a:spcAft>
                <a:spcPct val="0"/>
              </a:spcAft>
            </a:pPr>
            <a:r>
              <a:rPr lang="zh-CN" altLang="en-US" sz="1600">
                <a:solidFill>
                  <a:schemeClr val="tx1">
                    <a:lumMod val="85000"/>
                    <a:lumOff val="15000"/>
                  </a:schemeClr>
                </a:solidFill>
                <a:latin typeface="+mn-ea"/>
                <a:cs typeface="+mn-ea"/>
              </a:rPr>
              <a:t>Kaggle是一个数据科学和机器学习的社区，用户可以在这里找到深度学习相关的项目和比赛。</a:t>
            </a:r>
            <a:endParaRPr lang="zh-CN" altLang="en-US" sz="1600">
              <a:solidFill>
                <a:schemeClr val="tx1">
                  <a:lumMod val="85000"/>
                  <a:lumOff val="15000"/>
                </a:schemeClr>
              </a:solidFill>
              <a:latin typeface="+mn-ea"/>
              <a:cs typeface="+mn-ea"/>
            </a:endParaRPr>
          </a:p>
        </p:txBody>
      </p:sp>
      <p:sp>
        <p:nvSpPr>
          <p:cNvPr id="16" name="圆角矩形 15"/>
          <p:cNvSpPr/>
          <p:nvPr>
            <p:custDataLst>
              <p:tags r:id="rId10"/>
            </p:custDataLst>
          </p:nvPr>
        </p:nvSpPr>
        <p:spPr>
          <a:xfrm>
            <a:off x="1001711" y="4670187"/>
            <a:ext cx="6726557" cy="1331927"/>
          </a:xfrm>
          <a:prstGeom prst="roundRect">
            <a:avLst>
              <a:gd name="adj" fmla="val 15256"/>
            </a:avLst>
          </a:prstGeom>
          <a:gradFill>
            <a:gsLst>
              <a:gs pos="0">
                <a:schemeClr val="accent1">
                  <a:lumMod val="20000"/>
                  <a:lumOff val="80000"/>
                  <a:alpha val="0"/>
                </a:schemeClr>
              </a:gs>
              <a:gs pos="100000">
                <a:schemeClr val="accent1">
                  <a:lumMod val="20000"/>
                  <a:lumOff val="80000"/>
                  <a:alpha val="44000"/>
                </a:schemeClr>
              </a:gs>
            </a:gsLst>
            <a:lin ang="108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sz="1600">
              <a:sym typeface="+mn-ea"/>
            </a:endParaRPr>
          </a:p>
        </p:txBody>
      </p:sp>
      <p:sp>
        <p:nvSpPr>
          <p:cNvPr id="18" name="圆角矩形 35"/>
          <p:cNvSpPr/>
          <p:nvPr>
            <p:custDataLst>
              <p:tags r:id="rId11"/>
            </p:custDataLst>
          </p:nvPr>
        </p:nvSpPr>
        <p:spPr>
          <a:xfrm>
            <a:off x="636586" y="4976257"/>
            <a:ext cx="2088000" cy="720000"/>
          </a:xfrm>
          <a:prstGeom prst="roundRect">
            <a:avLst>
              <a:gd name="adj" fmla="val 14111"/>
            </a:avLst>
          </a:prstGeom>
          <a:solidFill>
            <a:schemeClr val="accent1"/>
          </a:solidFill>
          <a:ln>
            <a:solidFill>
              <a:schemeClr val="accent1">
                <a:lumMod val="20000"/>
                <a:lumOff val="8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p>
            <a:pPr algn="ctr">
              <a:spcBef>
                <a:spcPct val="0"/>
              </a:spcBef>
              <a:spcAft>
                <a:spcPct val="0"/>
              </a:spcAft>
            </a:pPr>
            <a:r>
              <a:rPr lang="zh-CN" altLang="en-US" sz="2000" b="1">
                <a:solidFill>
                  <a:schemeClr val="lt1">
                    <a:lumMod val="100000"/>
                  </a:schemeClr>
                </a:solidFill>
                <a:latin typeface="+mn-ea"/>
                <a:cs typeface="+mn-ea"/>
                <a:sym typeface="+mn-ea"/>
              </a:rPr>
              <a:t>Stack Overflow深度学习板块</a:t>
            </a:r>
            <a:endParaRPr lang="zh-CN" altLang="en-US" sz="2000" b="1">
              <a:solidFill>
                <a:schemeClr val="lt1">
                  <a:lumMod val="100000"/>
                </a:schemeClr>
              </a:solidFill>
              <a:latin typeface="+mn-ea"/>
              <a:cs typeface="+mn-ea"/>
              <a:sym typeface="+mn-ea"/>
            </a:endParaRPr>
          </a:p>
        </p:txBody>
      </p:sp>
      <p:sp>
        <p:nvSpPr>
          <p:cNvPr id="19" name="矩形 18"/>
          <p:cNvSpPr/>
          <p:nvPr>
            <p:custDataLst>
              <p:tags r:id="rId12"/>
            </p:custDataLst>
          </p:nvPr>
        </p:nvSpPr>
        <p:spPr>
          <a:xfrm>
            <a:off x="2970212" y="4669552"/>
            <a:ext cx="4512039" cy="1332948"/>
          </a:xfrm>
          <a:prstGeom prst="rect">
            <a:avLst/>
          </a:prstGeom>
          <a:noFill/>
        </p:spPr>
        <p:txBody>
          <a:bodyPr wrap="square" lIns="0" tIns="0" rIns="0" bIns="0" rtlCol="0" anchor="ctr" anchorCtr="0">
            <a:noAutofit/>
          </a:bodyPr>
          <a:p>
            <a:pPr algn="just" fontAlgn="b">
              <a:lnSpc>
                <a:spcPct val="150000"/>
              </a:lnSpc>
              <a:spcBef>
                <a:spcPct val="0"/>
              </a:spcBef>
              <a:spcAft>
                <a:spcPct val="0"/>
              </a:spcAft>
            </a:pPr>
            <a:r>
              <a:rPr lang="zh-CN" altLang="en-US" sz="1600">
                <a:solidFill>
                  <a:schemeClr val="tx1">
                    <a:lumMod val="85000"/>
                    <a:lumOff val="15000"/>
                  </a:schemeClr>
                </a:solidFill>
                <a:latin typeface="+mn-ea"/>
                <a:cs typeface="+mn-ea"/>
              </a:rPr>
              <a:t>Stack Overflow是一个编程问答社区，用户可以在这里提问和解答深度学习相关的问题。</a:t>
            </a:r>
            <a:endParaRPr lang="zh-CN" altLang="en-US" sz="1600">
              <a:solidFill>
                <a:schemeClr val="tx1">
                  <a:lumMod val="85000"/>
                  <a:lumOff val="15000"/>
                </a:schemeClr>
              </a:solidFill>
              <a:latin typeface="+mn-ea"/>
              <a:cs typeface="+mn-ea"/>
            </a:endParaRPr>
          </a:p>
        </p:txBody>
      </p:sp>
    </p:spTree>
    <p:custDataLst>
      <p:tags r:id="rId13"/>
    </p:custDataLst>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p:cNvSpPr>
            <a:spLocks noGrp="1"/>
          </p:cNvSpPr>
          <p:nvPr>
            <p:ph type="ctrTitle"/>
            <p:custDataLst>
              <p:tags r:id="rId1"/>
            </p:custDataLst>
          </p:nvPr>
        </p:nvSpPr>
        <p:spPr>
          <a:xfrm>
            <a:off x="695324" y="1231900"/>
            <a:ext cx="6379200" cy="2743200"/>
          </a:xfrm>
        </p:spPr>
        <p:txBody>
          <a:bodyPr/>
          <a:lstStyle/>
          <a:p>
            <a:r>
              <a:rPr lang="zh-CN" altLang="en-US" dirty="0"/>
              <a:t>谢谢</a:t>
            </a:r>
            <a:endParaRPr lang="zh-CN" altLang="en-US" dirty="0"/>
          </a:p>
        </p:txBody>
      </p:sp>
    </p:spTree>
    <p:custDataLst>
      <p:tags r:id="rId2"/>
    </p:custDataLst>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p:cNvSpPr>
            <a:spLocks noGrp="1"/>
          </p:cNvSpPr>
          <p:nvPr>
            <p:ph type="title"/>
            <p:custDataLst>
              <p:tags r:id="rId1"/>
            </p:custDataLst>
          </p:nvPr>
        </p:nvSpPr>
        <p:spPr>
          <a:xfrm>
            <a:off x="4914550" y="1866900"/>
            <a:ext cx="5124449" cy="2844800"/>
          </a:xfrm>
        </p:spPr>
        <p:txBody>
          <a:bodyPr/>
          <a:lstStyle/>
          <a:p>
            <a:r>
              <a:rPr lang="zh-CN" altLang="en-US" noProof="1"/>
              <a:t>深度学习概述</a:t>
            </a:r>
            <a:endParaRPr lang="zh-CN" altLang="en-US" noProof="1"/>
          </a:p>
        </p:txBody>
      </p:sp>
      <p:sp>
        <p:nvSpPr>
          <p:cNvPr id="6" name="节编号"/>
          <p:cNvSpPr>
            <a:spLocks noGrp="1"/>
          </p:cNvSpPr>
          <p:nvPr>
            <p:ph type="body" sz="quarter" idx="13"/>
            <p:custDataLst>
              <p:tags r:id="rId2"/>
            </p:custDataLst>
          </p:nvPr>
        </p:nvSpPr>
        <p:spPr>
          <a:xfrm>
            <a:off x="1339851" y="1866900"/>
            <a:ext cx="2826422" cy="2844800"/>
          </a:xfrm>
        </p:spPr>
        <p:txBody>
          <a:bodyPr/>
          <a:lstStyle/>
          <a:p>
            <a:r>
              <a:rPr lang="en-US" altLang="zh-CN" dirty="0"/>
              <a:t>01</a:t>
            </a:r>
            <a:endParaRPr lang="en-US" altLang="zh-CN" dirty="0"/>
          </a:p>
        </p:txBody>
      </p:sp>
    </p:spTree>
    <p:custDataLst>
      <p:tags r:id="rId3"/>
    </p:custDataLst>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custDataLst>
              <p:tags r:id="rId1"/>
            </p:custDataLst>
          </p:nvPr>
        </p:nvSpPr>
        <p:spPr/>
        <p:txBody>
          <a:bodyPr/>
          <a:lstStyle/>
          <a:p>
            <a:r>
              <a:rPr lang="zh-CN" altLang="en-US" dirty="0"/>
              <a:t>定义与原理</a:t>
            </a:r>
            <a:endParaRPr lang="zh-CN" altLang="en-US" dirty="0"/>
          </a:p>
        </p:txBody>
      </p:sp>
      <p:sp>
        <p:nvSpPr>
          <p:cNvPr id="6" name="矩形: 圆角 2"/>
          <p:cNvSpPr/>
          <p:nvPr>
            <p:custDataLst>
              <p:tags r:id="rId2"/>
            </p:custDataLst>
          </p:nvPr>
        </p:nvSpPr>
        <p:spPr>
          <a:xfrm>
            <a:off x="692367" y="3770307"/>
            <a:ext cx="3854609" cy="2141747"/>
          </a:xfrm>
          <a:prstGeom prst="roundRect">
            <a:avLst>
              <a:gd name="adj" fmla="val 7221"/>
            </a:avLst>
          </a:prstGeom>
          <a:solidFill>
            <a:schemeClr val="tx1">
              <a:lumMod val="40000"/>
              <a:lumOff val="60000"/>
              <a:alpha val="2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320057" tIns="396082" rIns="320058" bIns="167482" rtlCol="0" anchor="ctr"/>
          <a:p>
            <a:pPr algn="just" fontAlgn="b">
              <a:lnSpc>
                <a:spcPct val="150000"/>
              </a:lnSpc>
            </a:pPr>
            <a:r>
              <a:rPr lang="zh-CN" altLang="zh-CN" dirty="0">
                <a:solidFill>
                  <a:schemeClr val="tx1">
                    <a:lumMod val="85000"/>
                    <a:lumOff val="15000"/>
                  </a:schemeClr>
                </a:solidFill>
                <a:latin typeface="+mn-ea"/>
                <a:cs typeface="+mn-ea"/>
                <a:sym typeface="+mn-ea"/>
              </a:rPr>
              <a:t>深度学习是一种基于神经网络的机器学习方法，能够自动学习并提取数据中的复杂特征。</a:t>
            </a:r>
            <a:endParaRPr lang="zh-CN" altLang="zh-CN" dirty="0">
              <a:solidFill>
                <a:schemeClr val="tx1">
                  <a:lumMod val="85000"/>
                  <a:lumOff val="15000"/>
                </a:schemeClr>
              </a:solidFill>
              <a:latin typeface="+mn-ea"/>
              <a:cs typeface="+mn-ea"/>
              <a:sym typeface="+mn-ea"/>
            </a:endParaRPr>
          </a:p>
        </p:txBody>
      </p:sp>
      <p:pic>
        <p:nvPicPr>
          <p:cNvPr id="11" name="图片 10" descr="/data/temp/dedf65e1-379a-11ef-9fc0-928a97e6fe34.jpg@base@tag=imgScale&amp;m=1&amp;w=691&amp;h=691&amp;q=95dedf65e1-379a-11ef-9fc0-928a97e6fe34"/>
          <p:cNvPicPr>
            <a:picLocks noChangeAspect="1"/>
          </p:cNvPicPr>
          <p:nvPr>
            <p:custDataLst>
              <p:tags r:id="rId3"/>
            </p:custDataLst>
          </p:nvPr>
        </p:nvPicPr>
        <p:blipFill rotWithShape="1">
          <a:blip r:embed="rId4"/>
          <a:srcRect l="16683" r="16683"/>
          <a:stretch>
            <a:fillRect/>
          </a:stretch>
        </p:blipFill>
        <p:spPr>
          <a:xfrm>
            <a:off x="3295486" y="1736839"/>
            <a:ext cx="2491306" cy="2491306"/>
          </a:xfrm>
          <a:prstGeom prst="ellipse">
            <a:avLst/>
          </a:prstGeom>
          <a:noFill/>
          <a:ln w="3175" cap="flat" cmpd="sng" algn="ctr">
            <a:solidFill>
              <a:schemeClr val="tx1">
                <a:lumMod val="40000"/>
                <a:lumOff val="60000"/>
                <a:alpha val="20000"/>
              </a:schemeClr>
            </a:solidFill>
            <a:prstDash val="solid"/>
            <a:round/>
            <a:headEnd type="none" w="med" len="med"/>
            <a:tailEnd type="none" w="med" len="med"/>
          </a:ln>
        </p:spPr>
      </p:pic>
      <p:sp>
        <p:nvSpPr>
          <p:cNvPr id="12" name="矩形: 圆角 4"/>
          <p:cNvSpPr/>
          <p:nvPr>
            <p:custDataLst>
              <p:tags r:id="rId5"/>
            </p:custDataLst>
          </p:nvPr>
        </p:nvSpPr>
        <p:spPr>
          <a:xfrm>
            <a:off x="692367" y="3459127"/>
            <a:ext cx="2217816" cy="539803"/>
          </a:xfrm>
          <a:prstGeom prst="roundRect">
            <a:avLst/>
          </a:prstGeom>
          <a:solidFill>
            <a:schemeClr val="accent1"/>
          </a:solidFill>
          <a:ln>
            <a:noFill/>
          </a:ln>
          <a:effectLst>
            <a:outerShdw blurRad="152400" dist="38100" dir="2700000" algn="tl" rotWithShape="0">
              <a:schemeClr val="accent1">
                <a:lumMod val="50000"/>
                <a:alpha val="2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0" tIns="0" rIns="0" bIns="0" rtlCol="0" anchor="ctr">
            <a:noAutofit/>
          </a:bodyPr>
          <a:p>
            <a:pPr algn="ctr">
              <a:spcBef>
                <a:spcPct val="0"/>
              </a:spcBef>
              <a:spcAft>
                <a:spcPct val="0"/>
              </a:spcAft>
            </a:pPr>
            <a:r>
              <a:rPr lang="zh-CN" altLang="en-US" b="1" dirty="0">
                <a:solidFill>
                  <a:schemeClr val="lt1">
                    <a:lumMod val="100000"/>
                  </a:schemeClr>
                </a:solidFill>
                <a:latin typeface="+mn-ea"/>
                <a:cs typeface="+mn-ea"/>
                <a:sym typeface="+mn-ea"/>
              </a:rPr>
              <a:t>深度学习定义</a:t>
            </a:r>
            <a:endParaRPr lang="zh-CN" altLang="en-US" b="1" dirty="0">
              <a:solidFill>
                <a:schemeClr val="lt1">
                  <a:lumMod val="100000"/>
                </a:schemeClr>
              </a:solidFill>
              <a:latin typeface="+mn-ea"/>
              <a:cs typeface="+mn-ea"/>
              <a:sym typeface="+mn-ea"/>
            </a:endParaRPr>
          </a:p>
        </p:txBody>
      </p:sp>
      <p:sp>
        <p:nvSpPr>
          <p:cNvPr id="16" name="矩形: 圆角 6"/>
          <p:cNvSpPr/>
          <p:nvPr>
            <p:custDataLst>
              <p:tags r:id="rId6"/>
            </p:custDataLst>
          </p:nvPr>
        </p:nvSpPr>
        <p:spPr>
          <a:xfrm>
            <a:off x="6402844" y="3770307"/>
            <a:ext cx="3854609" cy="2141747"/>
          </a:xfrm>
          <a:prstGeom prst="roundRect">
            <a:avLst>
              <a:gd name="adj" fmla="val 7221"/>
            </a:avLst>
          </a:prstGeom>
          <a:solidFill>
            <a:schemeClr val="tx1">
              <a:lumMod val="40000"/>
              <a:lumOff val="60000"/>
              <a:alpha val="2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320057" tIns="396082" rIns="320058" bIns="167482" rtlCol="0" anchor="ctr"/>
          <a:p>
            <a:pPr algn="just" fontAlgn="b">
              <a:lnSpc>
                <a:spcPct val="150000"/>
              </a:lnSpc>
            </a:pPr>
            <a:r>
              <a:rPr lang="zh-CN" altLang="zh-CN" dirty="0">
                <a:solidFill>
                  <a:schemeClr val="tx1">
                    <a:lumMod val="85000"/>
                    <a:lumOff val="15000"/>
                  </a:schemeClr>
                </a:solidFill>
                <a:latin typeface="+mn-ea"/>
                <a:cs typeface="+mn-ea"/>
                <a:sym typeface="+mn-ea"/>
              </a:rPr>
              <a:t>深度学习通过模拟人脑的神经网络结构，实现对数据的多层次、多角度的学习和提取。</a:t>
            </a:r>
            <a:endParaRPr lang="zh-CN" altLang="zh-CN" dirty="0">
              <a:solidFill>
                <a:schemeClr val="tx1">
                  <a:lumMod val="85000"/>
                  <a:lumOff val="15000"/>
                </a:schemeClr>
              </a:solidFill>
              <a:latin typeface="+mn-ea"/>
              <a:cs typeface="+mn-ea"/>
              <a:sym typeface="+mn-ea"/>
            </a:endParaRPr>
          </a:p>
        </p:txBody>
      </p:sp>
      <p:sp>
        <p:nvSpPr>
          <p:cNvPr id="18" name="矩形: 圆角 8"/>
          <p:cNvSpPr/>
          <p:nvPr>
            <p:custDataLst>
              <p:tags r:id="rId7"/>
            </p:custDataLst>
          </p:nvPr>
        </p:nvSpPr>
        <p:spPr>
          <a:xfrm>
            <a:off x="6402844" y="3459127"/>
            <a:ext cx="2217816" cy="539803"/>
          </a:xfrm>
          <a:prstGeom prst="roundRect">
            <a:avLst/>
          </a:prstGeom>
          <a:solidFill>
            <a:schemeClr val="accent1"/>
          </a:solidFill>
          <a:ln>
            <a:noFill/>
          </a:ln>
          <a:effectLst>
            <a:outerShdw blurRad="152400" dist="38100" dir="2700000" algn="tl" rotWithShape="0">
              <a:schemeClr val="accent1">
                <a:lumMod val="50000"/>
                <a:alpha val="2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0" tIns="0" rIns="0" bIns="0" rtlCol="0" anchor="ctr">
            <a:noAutofit/>
          </a:bodyPr>
          <a:p>
            <a:pPr algn="ctr">
              <a:spcBef>
                <a:spcPct val="0"/>
              </a:spcBef>
              <a:spcAft>
                <a:spcPct val="0"/>
              </a:spcAft>
            </a:pPr>
            <a:r>
              <a:rPr lang="zh-CN" altLang="en-US" b="1" dirty="0">
                <a:solidFill>
                  <a:schemeClr val="lt1">
                    <a:lumMod val="100000"/>
                  </a:schemeClr>
                </a:solidFill>
                <a:latin typeface="+mn-ea"/>
                <a:cs typeface="+mn-ea"/>
                <a:sym typeface="+mn-ea"/>
              </a:rPr>
              <a:t>深度学习原理</a:t>
            </a:r>
            <a:endParaRPr lang="zh-CN" altLang="en-US" b="1" dirty="0">
              <a:solidFill>
                <a:schemeClr val="lt1">
                  <a:lumMod val="100000"/>
                </a:schemeClr>
              </a:solidFill>
              <a:latin typeface="+mn-ea"/>
              <a:cs typeface="+mn-ea"/>
              <a:sym typeface="+mn-ea"/>
            </a:endParaRPr>
          </a:p>
        </p:txBody>
      </p:sp>
      <p:pic>
        <p:nvPicPr>
          <p:cNvPr id="20" name="图片 19" descr="/data/temp/dedf677c-379a-11ef-9fc0-928a97e6fe34.jpg@base@tag=imgScale&amp;m=1&amp;w=691&amp;h=691&amp;q=95dedf677c-379a-11ef-9fc0-928a97e6fe34"/>
          <p:cNvPicPr>
            <a:picLocks noChangeAspect="1"/>
          </p:cNvPicPr>
          <p:nvPr>
            <p:custDataLst>
              <p:tags r:id="rId8"/>
            </p:custDataLst>
          </p:nvPr>
        </p:nvPicPr>
        <p:blipFill rotWithShape="1">
          <a:blip r:embed="rId9"/>
          <a:srcRect l="12486" r="12486"/>
          <a:stretch>
            <a:fillRect/>
          </a:stretch>
        </p:blipFill>
        <p:spPr>
          <a:xfrm>
            <a:off x="9005962" y="1736839"/>
            <a:ext cx="2491306" cy="2491306"/>
          </a:xfrm>
          <a:prstGeom prst="ellipse">
            <a:avLst/>
          </a:prstGeom>
          <a:noFill/>
          <a:ln w="3175" cap="flat" cmpd="sng" algn="ctr">
            <a:solidFill>
              <a:schemeClr val="tx1">
                <a:lumMod val="40000"/>
                <a:lumOff val="60000"/>
                <a:alpha val="20000"/>
              </a:schemeClr>
            </a:solidFill>
            <a:prstDash val="solid"/>
            <a:round/>
            <a:headEnd type="none" w="med" len="med"/>
            <a:tailEnd type="none" w="med" len="med"/>
          </a:ln>
        </p:spPr>
      </p:pic>
    </p:spTree>
    <p:custDataLst>
      <p:tags r:id="rId10"/>
    </p:custDataLst>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custDataLst>
              <p:tags r:id="rId1"/>
            </p:custDataLst>
          </p:nvPr>
        </p:nvSpPr>
        <p:spPr>
          <a:xfrm>
            <a:off x="694800" y="360000"/>
            <a:ext cx="5105707" cy="720000"/>
          </a:xfrm>
        </p:spPr>
        <p:txBody>
          <a:bodyPr lIns="0" tIns="0" rIns="0" bIns="0" anchor="b">
            <a:normAutofit/>
          </a:bodyPr>
          <a:lstStyle/>
          <a:p>
            <a:pPr algn="l"/>
            <a:r>
              <a:rPr lang="zh-CN" altLang="en-US" dirty="0"/>
              <a:t>发展历程</a:t>
            </a:r>
            <a:endParaRPr lang="zh-CN" altLang="en-US" dirty="0"/>
          </a:p>
        </p:txBody>
      </p:sp>
      <p:pic>
        <p:nvPicPr>
          <p:cNvPr id="2" name="图片 1" descr="/data/temp/df21e0cb-379a-11ef-a35a-be7b03a3aa47.jpg@base@tag=imgScale&amp;m=1&amp;w=1469&amp;h=1436&amp;q=95df21e0cb-379a-11ef-a35a-be7b03a3aa47"/>
          <p:cNvPicPr>
            <a:picLocks noChangeAspect="1"/>
          </p:cNvPicPr>
          <p:nvPr>
            <p:custDataLst>
              <p:tags r:id="rId2"/>
            </p:custDataLst>
          </p:nvPr>
        </p:nvPicPr>
        <p:blipFill>
          <a:blip r:embed="rId3"/>
          <a:srcRect l="15902" r="15961"/>
          <a:stretch>
            <a:fillRect/>
          </a:stretch>
        </p:blipFill>
        <p:spPr>
          <a:xfrm>
            <a:off x="6205775" y="990575"/>
            <a:ext cx="5290980" cy="5175300"/>
          </a:xfrm>
          <a:custGeom>
            <a:avLst/>
            <a:gdLst/>
            <a:ahLst/>
            <a:cxnLst>
              <a:cxn ang="3">
                <a:pos x="hc" y="t"/>
              </a:cxn>
              <a:cxn ang="cd2">
                <a:pos x="l" y="vc"/>
              </a:cxn>
              <a:cxn ang="cd4">
                <a:pos x="hc" y="b"/>
              </a:cxn>
              <a:cxn ang="0">
                <a:pos x="r" y="vc"/>
              </a:cxn>
            </a:cxnLst>
            <a:rect l="l" t="t" r="r" b="b"/>
            <a:pathLst>
              <a:path w="8332" h="8150">
                <a:moveTo>
                  <a:pt x="4232" y="780"/>
                </a:moveTo>
                <a:lnTo>
                  <a:pt x="6216" y="780"/>
                </a:lnTo>
                <a:lnTo>
                  <a:pt x="6216" y="8150"/>
                </a:lnTo>
                <a:lnTo>
                  <a:pt x="4232" y="8150"/>
                </a:lnTo>
                <a:lnTo>
                  <a:pt x="4232" y="780"/>
                </a:lnTo>
                <a:close/>
                <a:moveTo>
                  <a:pt x="0" y="780"/>
                </a:moveTo>
                <a:lnTo>
                  <a:pt x="1984" y="780"/>
                </a:lnTo>
                <a:lnTo>
                  <a:pt x="1984" y="8150"/>
                </a:lnTo>
                <a:lnTo>
                  <a:pt x="0" y="8150"/>
                </a:lnTo>
                <a:lnTo>
                  <a:pt x="0" y="780"/>
                </a:lnTo>
                <a:close/>
                <a:moveTo>
                  <a:pt x="6348" y="0"/>
                </a:moveTo>
                <a:lnTo>
                  <a:pt x="8332" y="0"/>
                </a:lnTo>
                <a:lnTo>
                  <a:pt x="8332" y="7370"/>
                </a:lnTo>
                <a:lnTo>
                  <a:pt x="6348" y="7370"/>
                </a:lnTo>
                <a:lnTo>
                  <a:pt x="6348" y="0"/>
                </a:lnTo>
                <a:close/>
                <a:moveTo>
                  <a:pt x="2116" y="0"/>
                </a:moveTo>
                <a:lnTo>
                  <a:pt x="4100" y="0"/>
                </a:lnTo>
                <a:lnTo>
                  <a:pt x="4100" y="7370"/>
                </a:lnTo>
                <a:lnTo>
                  <a:pt x="2116" y="7370"/>
                </a:lnTo>
                <a:lnTo>
                  <a:pt x="2116" y="0"/>
                </a:lnTo>
                <a:close/>
              </a:path>
            </a:pathLst>
          </a:custGeom>
          <a:ln w="9525" cap="flat" cmpd="sng" algn="ctr">
            <a:solidFill>
              <a:schemeClr val="dk1">
                <a:lumMod val="40000"/>
                <a:lumOff val="60000"/>
                <a:alpha val="50000"/>
              </a:schemeClr>
            </a:solidFill>
            <a:prstDash val="solid"/>
            <a:round/>
            <a:headEnd type="none" w="med" len="med"/>
            <a:tailEnd type="none" w="med" len="med"/>
          </a:ln>
        </p:spPr>
      </p:pic>
      <p:sp>
        <p:nvSpPr>
          <p:cNvPr id="3" name="矩形 2"/>
          <p:cNvSpPr/>
          <p:nvPr>
            <p:custDataLst>
              <p:tags r:id="rId4"/>
            </p:custDataLst>
          </p:nvPr>
        </p:nvSpPr>
        <p:spPr>
          <a:xfrm>
            <a:off x="690563" y="2076776"/>
            <a:ext cx="3393440" cy="789546"/>
          </a:xfrm>
          <a:prstGeom prst="rect">
            <a:avLst/>
          </a:prstGeom>
          <a:noFill/>
        </p:spPr>
        <p:txBody>
          <a:bodyPr wrap="square" lIns="0" tIns="0" rIns="0" bIns="0" rtlCol="0" anchor="t" anchorCtr="0">
            <a:noAutofit/>
          </a:bodyPr>
          <a:p>
            <a:pPr algn="just">
              <a:lnSpc>
                <a:spcPct val="150000"/>
              </a:lnSpc>
              <a:spcBef>
                <a:spcPct val="0"/>
              </a:spcBef>
              <a:spcAft>
                <a:spcPct val="0"/>
              </a:spcAft>
            </a:pPr>
            <a:r>
              <a:rPr lang="zh-CN" altLang="en-US" sz="1200" dirty="0">
                <a:solidFill>
                  <a:schemeClr val="tx1">
                    <a:lumMod val="85000"/>
                    <a:lumOff val="15000"/>
                  </a:schemeClr>
                </a:solidFill>
                <a:latin typeface="+mn-ea"/>
                <a:cs typeface="+mn-ea"/>
              </a:rPr>
              <a:t>深度学习起源于20世纪50年代的神经网络研究，经过多年的发展，逐渐成为人工智能领域的重要分支。</a:t>
            </a:r>
            <a:endParaRPr lang="zh-CN" altLang="en-US" sz="1200" dirty="0">
              <a:solidFill>
                <a:schemeClr val="tx1">
                  <a:lumMod val="85000"/>
                  <a:lumOff val="15000"/>
                </a:schemeClr>
              </a:solidFill>
              <a:latin typeface="+mn-ea"/>
              <a:cs typeface="+mn-ea"/>
            </a:endParaRPr>
          </a:p>
        </p:txBody>
      </p:sp>
      <p:sp>
        <p:nvSpPr>
          <p:cNvPr id="8" name="矩形 7"/>
          <p:cNvSpPr/>
          <p:nvPr>
            <p:custDataLst>
              <p:tags r:id="rId5"/>
            </p:custDataLst>
          </p:nvPr>
        </p:nvSpPr>
        <p:spPr>
          <a:xfrm>
            <a:off x="690563" y="1722379"/>
            <a:ext cx="3389628" cy="329041"/>
          </a:xfrm>
          <a:prstGeom prst="rect">
            <a:avLst/>
          </a:prstGeom>
          <a:noFill/>
        </p:spPr>
        <p:txBody>
          <a:bodyPr wrap="square" lIns="0" tIns="0" rIns="0" bIns="0" rtlCol="0" anchor="ctr" anchorCtr="0">
            <a:noAutofit/>
          </a:bodyPr>
          <a:p>
            <a:pPr>
              <a:spcBef>
                <a:spcPct val="0"/>
              </a:spcBef>
              <a:spcAft>
                <a:spcPct val="0"/>
              </a:spcAft>
            </a:pPr>
            <a:r>
              <a:rPr lang="zh-CN" altLang="en-US" b="1" dirty="0">
                <a:solidFill>
                  <a:schemeClr val="accent1"/>
                </a:solidFill>
                <a:latin typeface="+mn-ea"/>
                <a:cs typeface="+mn-ea"/>
              </a:rPr>
              <a:t>深度学习的起源</a:t>
            </a:r>
            <a:endParaRPr lang="zh-CN" altLang="en-US" b="1" dirty="0">
              <a:solidFill>
                <a:schemeClr val="accent1"/>
              </a:solidFill>
              <a:latin typeface="+mn-ea"/>
              <a:cs typeface="+mn-ea"/>
            </a:endParaRPr>
          </a:p>
        </p:txBody>
      </p:sp>
      <p:sp>
        <p:nvSpPr>
          <p:cNvPr id="9" name="矩形 8"/>
          <p:cNvSpPr/>
          <p:nvPr>
            <p:custDataLst>
              <p:tags r:id="rId6"/>
            </p:custDataLst>
          </p:nvPr>
        </p:nvSpPr>
        <p:spPr>
          <a:xfrm>
            <a:off x="690563" y="3512779"/>
            <a:ext cx="3393440" cy="789453"/>
          </a:xfrm>
          <a:prstGeom prst="rect">
            <a:avLst/>
          </a:prstGeom>
          <a:noFill/>
        </p:spPr>
        <p:txBody>
          <a:bodyPr wrap="square" lIns="0" tIns="0" rIns="0" bIns="0" rtlCol="0" anchor="t" anchorCtr="0">
            <a:noAutofit/>
          </a:bodyPr>
          <a:p>
            <a:pPr algn="just">
              <a:lnSpc>
                <a:spcPct val="150000"/>
              </a:lnSpc>
              <a:spcBef>
                <a:spcPct val="0"/>
              </a:spcBef>
              <a:spcAft>
                <a:spcPct val="0"/>
              </a:spcAft>
            </a:pPr>
            <a:r>
              <a:rPr lang="zh-CN" altLang="en-US" sz="1200">
                <a:solidFill>
                  <a:schemeClr val="tx1">
                    <a:lumMod val="85000"/>
                    <a:lumOff val="15000"/>
                  </a:schemeClr>
                </a:solidFill>
                <a:latin typeface="+mn-ea"/>
                <a:cs typeface="+mn-ea"/>
              </a:rPr>
              <a:t>深度学习在2010年左右开始受到广泛关注，随着大数据和计算能力的提升，深度学习在图像识别、自然语言处理等领域取得了突破性进展。</a:t>
            </a:r>
            <a:endParaRPr lang="zh-CN" altLang="en-US" sz="1200">
              <a:solidFill>
                <a:schemeClr val="tx1">
                  <a:lumMod val="85000"/>
                  <a:lumOff val="15000"/>
                </a:schemeClr>
              </a:solidFill>
              <a:latin typeface="+mn-ea"/>
              <a:cs typeface="+mn-ea"/>
            </a:endParaRPr>
          </a:p>
        </p:txBody>
      </p:sp>
      <p:sp>
        <p:nvSpPr>
          <p:cNvPr id="4" name="矩形 3"/>
          <p:cNvSpPr/>
          <p:nvPr>
            <p:custDataLst>
              <p:tags r:id="rId7"/>
            </p:custDataLst>
          </p:nvPr>
        </p:nvSpPr>
        <p:spPr>
          <a:xfrm>
            <a:off x="690563" y="3148221"/>
            <a:ext cx="3389628" cy="328992"/>
          </a:xfrm>
          <a:prstGeom prst="rect">
            <a:avLst/>
          </a:prstGeom>
          <a:noFill/>
        </p:spPr>
        <p:txBody>
          <a:bodyPr wrap="square" lIns="0" tIns="0" rIns="0" bIns="0" rtlCol="0" anchor="ctr" anchorCtr="0">
            <a:noAutofit/>
          </a:bodyPr>
          <a:p>
            <a:pPr>
              <a:spcBef>
                <a:spcPct val="0"/>
              </a:spcBef>
              <a:spcAft>
                <a:spcPct val="0"/>
              </a:spcAft>
            </a:pPr>
            <a:r>
              <a:rPr lang="zh-CN" altLang="en-US" b="1">
                <a:solidFill>
                  <a:schemeClr val="accent1"/>
                </a:solidFill>
                <a:latin typeface="+mn-ea"/>
                <a:cs typeface="+mn-ea"/>
              </a:rPr>
              <a:t>深度学习的发展</a:t>
            </a:r>
            <a:endParaRPr lang="zh-CN" altLang="en-US" b="1">
              <a:solidFill>
                <a:schemeClr val="accent1"/>
              </a:solidFill>
              <a:latin typeface="+mn-ea"/>
              <a:cs typeface="+mn-ea"/>
            </a:endParaRPr>
          </a:p>
        </p:txBody>
      </p:sp>
      <p:sp>
        <p:nvSpPr>
          <p:cNvPr id="13" name="矩形 12"/>
          <p:cNvSpPr/>
          <p:nvPr>
            <p:custDataLst>
              <p:tags r:id="rId8"/>
            </p:custDataLst>
          </p:nvPr>
        </p:nvSpPr>
        <p:spPr>
          <a:xfrm>
            <a:off x="690563" y="4948783"/>
            <a:ext cx="3393440" cy="789453"/>
          </a:xfrm>
          <a:prstGeom prst="rect">
            <a:avLst/>
          </a:prstGeom>
          <a:noFill/>
        </p:spPr>
        <p:txBody>
          <a:bodyPr wrap="square" lIns="0" tIns="0" rIns="0" bIns="0" rtlCol="0" anchor="t" anchorCtr="0">
            <a:noAutofit/>
          </a:bodyPr>
          <a:p>
            <a:pPr algn="just">
              <a:lnSpc>
                <a:spcPct val="150000"/>
              </a:lnSpc>
              <a:spcBef>
                <a:spcPct val="0"/>
              </a:spcBef>
              <a:spcAft>
                <a:spcPct val="0"/>
              </a:spcAft>
            </a:pPr>
            <a:r>
              <a:rPr lang="zh-CN" altLang="en-US" sz="1200">
                <a:solidFill>
                  <a:schemeClr val="tx1">
                    <a:lumMod val="85000"/>
                    <a:lumOff val="15000"/>
                  </a:schemeClr>
                </a:solidFill>
                <a:latin typeface="+mn-ea"/>
                <a:cs typeface="+mn-ea"/>
              </a:rPr>
              <a:t>深度学习在医疗、金融、教育等多个领域得到了广泛应用，推动了人工智能技术的快速发展。</a:t>
            </a:r>
            <a:endParaRPr lang="zh-CN" altLang="en-US" sz="1200">
              <a:solidFill>
                <a:schemeClr val="tx1">
                  <a:lumMod val="85000"/>
                  <a:lumOff val="15000"/>
                </a:schemeClr>
              </a:solidFill>
              <a:latin typeface="+mn-ea"/>
              <a:cs typeface="+mn-ea"/>
            </a:endParaRPr>
          </a:p>
        </p:txBody>
      </p:sp>
      <p:sp>
        <p:nvSpPr>
          <p:cNvPr id="14" name="矩形 13"/>
          <p:cNvSpPr/>
          <p:nvPr>
            <p:custDataLst>
              <p:tags r:id="rId9"/>
            </p:custDataLst>
          </p:nvPr>
        </p:nvSpPr>
        <p:spPr>
          <a:xfrm>
            <a:off x="690563" y="4574063"/>
            <a:ext cx="3389628" cy="328992"/>
          </a:xfrm>
          <a:prstGeom prst="rect">
            <a:avLst/>
          </a:prstGeom>
          <a:noFill/>
        </p:spPr>
        <p:txBody>
          <a:bodyPr wrap="square" lIns="0" tIns="0" rIns="0" bIns="0" rtlCol="0" anchor="ctr" anchorCtr="0">
            <a:noAutofit/>
          </a:bodyPr>
          <a:p>
            <a:pPr>
              <a:spcBef>
                <a:spcPct val="0"/>
              </a:spcBef>
              <a:spcAft>
                <a:spcPct val="0"/>
              </a:spcAft>
            </a:pPr>
            <a:r>
              <a:rPr lang="zh-CN" altLang="en-US" b="1">
                <a:solidFill>
                  <a:schemeClr val="accent1"/>
                </a:solidFill>
                <a:latin typeface="+mn-ea"/>
                <a:cs typeface="+mn-ea"/>
              </a:rPr>
              <a:t>深度学习的应用</a:t>
            </a:r>
            <a:endParaRPr lang="zh-CN" altLang="en-US" b="1">
              <a:solidFill>
                <a:schemeClr val="accent1"/>
              </a:solidFill>
              <a:latin typeface="+mn-ea"/>
              <a:cs typeface="+mn-ea"/>
            </a:endParaRPr>
          </a:p>
        </p:txBody>
      </p:sp>
    </p:spTree>
    <p:custDataLst>
      <p:tags r:id="rId10"/>
    </p:custDataLst>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 name="标题 14"/>
          <p:cNvSpPr>
            <a:spLocks noGrp="1"/>
          </p:cNvSpPr>
          <p:nvPr>
            <p:ph type="title"/>
            <p:custDataLst>
              <p:tags r:id="rId1"/>
            </p:custDataLst>
          </p:nvPr>
        </p:nvSpPr>
        <p:spPr>
          <a:xfrm>
            <a:off x="469265" y="2117301"/>
            <a:ext cx="2309495" cy="2947248"/>
          </a:xfrm>
        </p:spPr>
        <p:txBody>
          <a:bodyPr anchor="ctr">
            <a:normAutofit/>
          </a:bodyPr>
          <a:lstStyle/>
          <a:p>
            <a:pPr algn="ctr"/>
            <a:r>
              <a:rPr lang="zh-CN" altLang="en-US" dirty="0"/>
              <a:t>与传统学习的区别</a:t>
            </a:r>
            <a:endParaRPr lang="zh-CN" altLang="en-US" dirty="0"/>
          </a:p>
        </p:txBody>
      </p:sp>
      <p:pic>
        <p:nvPicPr>
          <p:cNvPr id="31" name="图片 30" descr="/data/temp/df017f2e-379a-11ef-9e03-fee6f44454fb.jpg@base@tag=imgScale&amp;m=1&amp;w=692&amp;h=721&amp;q=95df017f2e-379a-11ef-9e03-fee6f44454fb"/>
          <p:cNvPicPr>
            <a:picLocks noChangeAspect="1"/>
          </p:cNvPicPr>
          <p:nvPr>
            <p:custDataLst>
              <p:tags r:id="rId2"/>
            </p:custDataLst>
          </p:nvPr>
        </p:nvPicPr>
        <p:blipFill rotWithShape="1">
          <a:blip r:embed="rId3"/>
          <a:srcRect l="13951" r="13951"/>
          <a:stretch>
            <a:fillRect/>
          </a:stretch>
        </p:blipFill>
        <p:spPr>
          <a:xfrm>
            <a:off x="6167309" y="1080867"/>
            <a:ext cx="2495152" cy="2596462"/>
          </a:xfrm>
          <a:prstGeom prst="roundRect">
            <a:avLst>
              <a:gd name="adj" fmla="val 8594"/>
            </a:avLst>
          </a:prstGeom>
          <a:solidFill>
            <a:srgbClr val="FFFFFF">
              <a:shade val="85000"/>
            </a:srgbClr>
          </a:solidFill>
          <a:ln w="3175" cap="flat" cmpd="sng" algn="ctr">
            <a:solidFill>
              <a:schemeClr val="tx1">
                <a:lumMod val="40000"/>
                <a:lumOff val="60000"/>
                <a:alpha val="20000"/>
              </a:schemeClr>
            </a:solidFill>
            <a:prstDash val="solid"/>
            <a:round/>
            <a:headEnd type="none" w="med" len="med"/>
            <a:tailEnd type="none" w="med" len="med"/>
          </a:ln>
          <a:effectLst/>
        </p:spPr>
      </p:pic>
      <p:pic>
        <p:nvPicPr>
          <p:cNvPr id="29" name="图片 28" descr="/data/temp/df0179cd-379a-11ef-9e03-fee6f44454fb.jpg@base@tag=imgScale&amp;m=1&amp;w=692&amp;h=721&amp;q=95df0179cd-379a-11ef-9e03-fee6f44454fb"/>
          <p:cNvPicPr>
            <a:picLocks noChangeAspect="1"/>
          </p:cNvPicPr>
          <p:nvPr>
            <p:custDataLst>
              <p:tags r:id="rId4"/>
            </p:custDataLst>
          </p:nvPr>
        </p:nvPicPr>
        <p:blipFill rotWithShape="1">
          <a:blip r:embed="rId5"/>
          <a:srcRect l="15580" r="12571"/>
          <a:stretch>
            <a:fillRect/>
          </a:stretch>
        </p:blipFill>
        <p:spPr>
          <a:xfrm>
            <a:off x="3235735" y="1080867"/>
            <a:ext cx="2494281" cy="2596462"/>
          </a:xfrm>
          <a:prstGeom prst="roundRect">
            <a:avLst>
              <a:gd name="adj" fmla="val 8594"/>
            </a:avLst>
          </a:prstGeom>
          <a:solidFill>
            <a:srgbClr val="FFFFFF">
              <a:shade val="85000"/>
            </a:srgbClr>
          </a:solidFill>
          <a:ln w="3175" cap="flat" cmpd="sng" algn="ctr">
            <a:solidFill>
              <a:schemeClr val="tx1">
                <a:lumMod val="40000"/>
                <a:lumOff val="60000"/>
                <a:alpha val="20000"/>
              </a:schemeClr>
            </a:solidFill>
            <a:prstDash val="solid"/>
            <a:round/>
            <a:headEnd type="none" w="med" len="med"/>
            <a:tailEnd type="none" w="med" len="med"/>
          </a:ln>
          <a:effectLst/>
        </p:spPr>
      </p:pic>
      <p:pic>
        <p:nvPicPr>
          <p:cNvPr id="25" name="图片 24" descr="/data/temp/df0181f2-379a-11ef-9e03-fee6f44454fb.jpg@base@tag=imgScale&amp;m=1&amp;w=692&amp;h=719&amp;q=95df0181f2-379a-11ef-9e03-fee6f44454fb"/>
          <p:cNvPicPr>
            <a:picLocks noChangeAspect="1"/>
          </p:cNvPicPr>
          <p:nvPr>
            <p:custDataLst>
              <p:tags r:id="rId6"/>
            </p:custDataLst>
          </p:nvPr>
        </p:nvPicPr>
        <p:blipFill rotWithShape="1">
          <a:blip r:embed="rId7"/>
          <a:srcRect t="8944" b="8944"/>
          <a:stretch>
            <a:fillRect/>
          </a:stretch>
        </p:blipFill>
        <p:spPr>
          <a:xfrm>
            <a:off x="9100787" y="1087218"/>
            <a:ext cx="2495152" cy="2590642"/>
          </a:xfrm>
          <a:prstGeom prst="roundRect">
            <a:avLst>
              <a:gd name="adj" fmla="val 8594"/>
            </a:avLst>
          </a:prstGeom>
          <a:solidFill>
            <a:srgbClr val="FFFFFF">
              <a:shade val="85000"/>
            </a:srgbClr>
          </a:solidFill>
          <a:ln w="3175" cap="flat" cmpd="sng" algn="ctr">
            <a:solidFill>
              <a:schemeClr val="tx1">
                <a:lumMod val="40000"/>
                <a:lumOff val="60000"/>
                <a:alpha val="20000"/>
              </a:schemeClr>
            </a:solidFill>
            <a:prstDash val="solid"/>
            <a:round/>
            <a:headEnd type="none" w="med" len="med"/>
            <a:tailEnd type="none" w="med" len="med"/>
          </a:ln>
          <a:effectLst/>
        </p:spPr>
      </p:pic>
      <p:sp>
        <p:nvSpPr>
          <p:cNvPr id="5" name="Rectangle 41757_#color-886&amp;3357"/>
          <p:cNvSpPr/>
          <p:nvPr>
            <p:custDataLst>
              <p:tags r:id="rId8"/>
            </p:custDataLst>
          </p:nvPr>
        </p:nvSpPr>
        <p:spPr>
          <a:xfrm>
            <a:off x="3566617" y="3053455"/>
            <a:ext cx="2429267" cy="2944910"/>
          </a:xfrm>
          <a:prstGeom prst="roundRect">
            <a:avLst>
              <a:gd name="adj" fmla="val 9316"/>
            </a:avLst>
          </a:prstGeom>
          <a:solidFill>
            <a:schemeClr val="lt1"/>
          </a:solidFill>
          <a:ln w="3175" cap="flat" cmpd="sng" algn="ctr">
            <a:solidFill>
              <a:schemeClr val="accent1">
                <a:lumMod val="100000"/>
                <a:alpha val="20000"/>
              </a:schemeClr>
            </a:solidFill>
            <a:prstDash val="solid"/>
            <a:round/>
            <a:headEnd type="none" w="med" len="med"/>
            <a:tailEnd type="none" w="med" len="med"/>
          </a:ln>
          <a:effectLst>
            <a:outerShdw blurRad="508000" dist="76200" dir="5399999" algn="bl" rotWithShape="0">
              <a:schemeClr val="accent1">
                <a:alpha val="20000"/>
              </a:schemeClr>
            </a:outerShdw>
          </a:effectLst>
        </p:spPr>
        <p:txBody>
          <a:bodyPr/>
          <a:p>
            <a:endParaRPr lang="zh-CN" altLang="en-US"/>
          </a:p>
        </p:txBody>
      </p:sp>
      <p:sp>
        <p:nvSpPr>
          <p:cNvPr id="6" name="矩形 5"/>
          <p:cNvSpPr/>
          <p:nvPr>
            <p:custDataLst>
              <p:tags r:id="rId9"/>
            </p:custDataLst>
          </p:nvPr>
        </p:nvSpPr>
        <p:spPr>
          <a:xfrm>
            <a:off x="3793344" y="3336705"/>
            <a:ext cx="1982750" cy="461710"/>
          </a:xfrm>
          <a:prstGeom prst="rect">
            <a:avLst/>
          </a:prstGeom>
          <a:noFill/>
        </p:spPr>
        <p:txBody>
          <a:bodyPr wrap="none" lIns="0" tIns="0" rIns="0" bIns="0" rtlCol="0" anchor="ctr" anchorCtr="0">
            <a:noAutofit/>
          </a:bodyPr>
          <a:p>
            <a:pPr>
              <a:spcBef>
                <a:spcPct val="0"/>
              </a:spcBef>
              <a:spcAft>
                <a:spcPct val="0"/>
              </a:spcAft>
            </a:pPr>
            <a:r>
              <a:rPr lang="en-US" altLang="zh-CN" sz="3000" b="1">
                <a:solidFill>
                  <a:schemeClr val="accent1"/>
                </a:solidFill>
                <a:latin typeface="+mn-ea"/>
                <a:cs typeface="+mn-ea"/>
              </a:rPr>
              <a:t>01</a:t>
            </a:r>
            <a:endParaRPr lang="zh-CN" altLang="en-US" sz="3000" b="1">
              <a:solidFill>
                <a:schemeClr val="accent1"/>
              </a:solidFill>
              <a:latin typeface="+mn-ea"/>
              <a:cs typeface="+mn-ea"/>
            </a:endParaRPr>
          </a:p>
        </p:txBody>
      </p:sp>
      <p:sp>
        <p:nvSpPr>
          <p:cNvPr id="7" name="矩形 6"/>
          <p:cNvSpPr/>
          <p:nvPr>
            <p:custDataLst>
              <p:tags r:id="rId10"/>
            </p:custDataLst>
          </p:nvPr>
        </p:nvSpPr>
        <p:spPr>
          <a:xfrm>
            <a:off x="3793979" y="4467800"/>
            <a:ext cx="1982750" cy="1357821"/>
          </a:xfrm>
          <a:prstGeom prst="rect">
            <a:avLst/>
          </a:prstGeom>
          <a:noFill/>
        </p:spPr>
        <p:txBody>
          <a:bodyPr wrap="square" lIns="0" tIns="0" rIns="0" bIns="0" rtlCol="0" anchor="t">
            <a:noAutofit/>
          </a:bodyPr>
          <a:p>
            <a:pPr algn="just">
              <a:lnSpc>
                <a:spcPct val="150000"/>
              </a:lnSpc>
              <a:spcBef>
                <a:spcPct val="0"/>
              </a:spcBef>
              <a:spcAft>
                <a:spcPct val="0"/>
              </a:spcAft>
            </a:pPr>
            <a:r>
              <a:rPr lang="zh-CN" altLang="en-US" sz="1400" dirty="0">
                <a:solidFill>
                  <a:schemeClr val="dk1">
                    <a:lumMod val="85000"/>
                    <a:lumOff val="15000"/>
                  </a:schemeClr>
                </a:solidFill>
                <a:latin typeface="+mn-ea"/>
                <a:cs typeface="+mn-ea"/>
              </a:rPr>
              <a:t>深度学习强调的是主动学习，而非被动接受知识。</a:t>
            </a:r>
            <a:endParaRPr lang="zh-CN" altLang="en-US" sz="1400" dirty="0">
              <a:solidFill>
                <a:schemeClr val="dk1">
                  <a:lumMod val="85000"/>
                  <a:lumOff val="15000"/>
                </a:schemeClr>
              </a:solidFill>
              <a:latin typeface="+mn-ea"/>
              <a:cs typeface="+mn-ea"/>
            </a:endParaRPr>
          </a:p>
        </p:txBody>
      </p:sp>
      <p:sp>
        <p:nvSpPr>
          <p:cNvPr id="8" name="矩形 7"/>
          <p:cNvSpPr/>
          <p:nvPr>
            <p:custDataLst>
              <p:tags r:id="rId11"/>
            </p:custDataLst>
          </p:nvPr>
        </p:nvSpPr>
        <p:spPr>
          <a:xfrm>
            <a:off x="3793979" y="3850493"/>
            <a:ext cx="1982750" cy="541986"/>
          </a:xfrm>
          <a:prstGeom prst="rect">
            <a:avLst/>
          </a:prstGeom>
          <a:noFill/>
        </p:spPr>
        <p:txBody>
          <a:bodyPr wrap="square" lIns="0" tIns="0" rIns="0" bIns="0" rtlCol="0" anchor="ctr">
            <a:noAutofit/>
          </a:bodyPr>
          <a:p>
            <a:pPr>
              <a:spcBef>
                <a:spcPct val="0"/>
              </a:spcBef>
              <a:spcAft>
                <a:spcPct val="0"/>
              </a:spcAft>
            </a:pPr>
            <a:r>
              <a:rPr lang="zh-CN" altLang="en-US" b="1" dirty="0">
                <a:solidFill>
                  <a:schemeClr val="dk1">
                    <a:lumMod val="100000"/>
                  </a:schemeClr>
                </a:solidFill>
                <a:latin typeface="+mn-ea"/>
                <a:cs typeface="+mn-ea"/>
              </a:rPr>
              <a:t>深度学习的特点</a:t>
            </a:r>
            <a:endParaRPr lang="zh-CN" altLang="en-US" b="1" dirty="0">
              <a:solidFill>
                <a:schemeClr val="dk1">
                  <a:lumMod val="100000"/>
                </a:schemeClr>
              </a:solidFill>
              <a:latin typeface="+mn-ea"/>
              <a:cs typeface="+mn-ea"/>
            </a:endParaRPr>
          </a:p>
        </p:txBody>
      </p:sp>
      <p:sp>
        <p:nvSpPr>
          <p:cNvPr id="14" name="Rectangle 41757_#color-886&amp;3357"/>
          <p:cNvSpPr/>
          <p:nvPr>
            <p:custDataLst>
              <p:tags r:id="rId12"/>
            </p:custDataLst>
          </p:nvPr>
        </p:nvSpPr>
        <p:spPr>
          <a:xfrm>
            <a:off x="6491204" y="3053455"/>
            <a:ext cx="2429267" cy="2944910"/>
          </a:xfrm>
          <a:prstGeom prst="roundRect">
            <a:avLst>
              <a:gd name="adj" fmla="val 9316"/>
            </a:avLst>
          </a:prstGeom>
          <a:solidFill>
            <a:schemeClr val="lt1"/>
          </a:solidFill>
          <a:ln w="3175" cap="flat" cmpd="sng" algn="ctr">
            <a:solidFill>
              <a:schemeClr val="accent1">
                <a:lumMod val="100000"/>
                <a:alpha val="20000"/>
              </a:schemeClr>
            </a:solidFill>
            <a:prstDash val="solid"/>
            <a:round/>
            <a:headEnd type="none" w="med" len="med"/>
            <a:tailEnd type="none" w="med" len="med"/>
          </a:ln>
          <a:effectLst>
            <a:outerShdw blurRad="508000" dist="76200" dir="5399999" algn="bl" rotWithShape="0">
              <a:schemeClr val="accent1">
                <a:alpha val="20000"/>
              </a:schemeClr>
            </a:outerShdw>
          </a:effectLst>
        </p:spPr>
        <p:txBody>
          <a:bodyPr/>
          <a:p>
            <a:endParaRPr lang="zh-CN" altLang="en-US"/>
          </a:p>
        </p:txBody>
      </p:sp>
      <p:sp>
        <p:nvSpPr>
          <p:cNvPr id="9" name="矩形 8"/>
          <p:cNvSpPr/>
          <p:nvPr>
            <p:custDataLst>
              <p:tags r:id="rId13"/>
            </p:custDataLst>
          </p:nvPr>
        </p:nvSpPr>
        <p:spPr>
          <a:xfrm>
            <a:off x="6714121" y="3336705"/>
            <a:ext cx="1981479" cy="461710"/>
          </a:xfrm>
          <a:prstGeom prst="rect">
            <a:avLst/>
          </a:prstGeom>
          <a:noFill/>
        </p:spPr>
        <p:txBody>
          <a:bodyPr wrap="none" lIns="0" tIns="0" rIns="0" bIns="0" rtlCol="0" anchor="ctr" anchorCtr="0">
            <a:noAutofit/>
          </a:bodyPr>
          <a:p>
            <a:pPr>
              <a:spcBef>
                <a:spcPct val="0"/>
              </a:spcBef>
              <a:spcAft>
                <a:spcPct val="0"/>
              </a:spcAft>
            </a:pPr>
            <a:r>
              <a:rPr lang="en-US" altLang="zh-CN" sz="3000" b="1">
                <a:solidFill>
                  <a:schemeClr val="accent1"/>
                </a:solidFill>
                <a:latin typeface="+mn-ea"/>
                <a:cs typeface="+mn-ea"/>
              </a:rPr>
              <a:t>02</a:t>
            </a:r>
            <a:endParaRPr lang="zh-CN" altLang="en-US" sz="3000" b="1">
              <a:solidFill>
                <a:schemeClr val="accent1"/>
              </a:solidFill>
              <a:latin typeface="+mn-ea"/>
              <a:cs typeface="+mn-ea"/>
            </a:endParaRPr>
          </a:p>
        </p:txBody>
      </p:sp>
      <p:sp>
        <p:nvSpPr>
          <p:cNvPr id="19" name="矩形 18"/>
          <p:cNvSpPr/>
          <p:nvPr>
            <p:custDataLst>
              <p:tags r:id="rId14"/>
            </p:custDataLst>
          </p:nvPr>
        </p:nvSpPr>
        <p:spPr>
          <a:xfrm>
            <a:off x="6714121" y="4467800"/>
            <a:ext cx="1981479" cy="1357821"/>
          </a:xfrm>
          <a:prstGeom prst="rect">
            <a:avLst/>
          </a:prstGeom>
          <a:noFill/>
        </p:spPr>
        <p:txBody>
          <a:bodyPr wrap="square" lIns="0" tIns="0" rIns="0" bIns="0" rtlCol="0" anchor="t">
            <a:noAutofit/>
          </a:bodyPr>
          <a:p>
            <a:pPr algn="just">
              <a:lnSpc>
                <a:spcPct val="150000"/>
              </a:lnSpc>
              <a:spcBef>
                <a:spcPct val="0"/>
              </a:spcBef>
              <a:spcAft>
                <a:spcPct val="0"/>
              </a:spcAft>
            </a:pPr>
            <a:r>
              <a:rPr lang="zh-CN" altLang="en-US" sz="1400">
                <a:solidFill>
                  <a:schemeClr val="dk1">
                    <a:lumMod val="85000"/>
                    <a:lumOff val="15000"/>
                  </a:schemeClr>
                </a:solidFill>
                <a:latin typeface="+mn-ea"/>
                <a:cs typeface="+mn-ea"/>
              </a:rPr>
              <a:t>深度学习的目标是掌握知识背后的原理和规律，而非仅仅记住知识本身。</a:t>
            </a:r>
            <a:endParaRPr lang="zh-CN" altLang="en-US" sz="1400">
              <a:solidFill>
                <a:schemeClr val="dk1">
                  <a:lumMod val="85000"/>
                  <a:lumOff val="15000"/>
                </a:schemeClr>
              </a:solidFill>
              <a:latin typeface="+mn-ea"/>
              <a:cs typeface="+mn-ea"/>
            </a:endParaRPr>
          </a:p>
        </p:txBody>
      </p:sp>
      <p:sp>
        <p:nvSpPr>
          <p:cNvPr id="20" name="矩形 19"/>
          <p:cNvSpPr/>
          <p:nvPr>
            <p:custDataLst>
              <p:tags r:id="rId15"/>
            </p:custDataLst>
          </p:nvPr>
        </p:nvSpPr>
        <p:spPr>
          <a:xfrm>
            <a:off x="6714121" y="3850493"/>
            <a:ext cx="1981479" cy="541986"/>
          </a:xfrm>
          <a:prstGeom prst="rect">
            <a:avLst/>
          </a:prstGeom>
          <a:noFill/>
        </p:spPr>
        <p:txBody>
          <a:bodyPr wrap="square" lIns="0" tIns="0" rIns="0" bIns="0" rtlCol="0" anchor="ctr">
            <a:noAutofit/>
          </a:bodyPr>
          <a:p>
            <a:pPr>
              <a:spcBef>
                <a:spcPct val="0"/>
              </a:spcBef>
              <a:spcAft>
                <a:spcPct val="0"/>
              </a:spcAft>
            </a:pPr>
            <a:r>
              <a:rPr lang="zh-CN" altLang="en-US" b="1" dirty="0">
                <a:solidFill>
                  <a:schemeClr val="dk1">
                    <a:lumMod val="100000"/>
                  </a:schemeClr>
                </a:solidFill>
                <a:latin typeface="+mn-ea"/>
                <a:cs typeface="+mn-ea"/>
              </a:rPr>
              <a:t>深度学习的目标</a:t>
            </a:r>
            <a:endParaRPr lang="zh-CN" altLang="en-US" b="1" dirty="0">
              <a:solidFill>
                <a:schemeClr val="dk1">
                  <a:lumMod val="100000"/>
                </a:schemeClr>
              </a:solidFill>
              <a:latin typeface="+mn-ea"/>
              <a:cs typeface="+mn-ea"/>
            </a:endParaRPr>
          </a:p>
        </p:txBody>
      </p:sp>
      <p:sp>
        <p:nvSpPr>
          <p:cNvPr id="21" name="Rectangle 41757_#color-886&amp;3357"/>
          <p:cNvSpPr/>
          <p:nvPr>
            <p:custDataLst>
              <p:tags r:id="rId16"/>
            </p:custDataLst>
          </p:nvPr>
        </p:nvSpPr>
        <p:spPr>
          <a:xfrm>
            <a:off x="9408170" y="3075684"/>
            <a:ext cx="2429267" cy="2922682"/>
          </a:xfrm>
          <a:prstGeom prst="roundRect">
            <a:avLst>
              <a:gd name="adj" fmla="val 9316"/>
            </a:avLst>
          </a:prstGeom>
          <a:solidFill>
            <a:schemeClr val="lt1"/>
          </a:solidFill>
          <a:ln w="3175" cap="flat" cmpd="sng" algn="ctr">
            <a:solidFill>
              <a:schemeClr val="accent1">
                <a:lumMod val="100000"/>
                <a:alpha val="20000"/>
              </a:schemeClr>
            </a:solidFill>
            <a:prstDash val="solid"/>
            <a:round/>
            <a:headEnd type="none" w="med" len="med"/>
            <a:tailEnd type="none" w="med" len="med"/>
          </a:ln>
          <a:effectLst>
            <a:outerShdw blurRad="508000" dist="76200" dir="5399999" algn="bl" rotWithShape="0">
              <a:schemeClr val="accent1">
                <a:alpha val="20000"/>
              </a:schemeClr>
            </a:outerShdw>
          </a:effectLst>
        </p:spPr>
        <p:txBody>
          <a:bodyPr/>
          <a:p>
            <a:endParaRPr lang="zh-CN" altLang="en-US"/>
          </a:p>
        </p:txBody>
      </p:sp>
      <p:sp>
        <p:nvSpPr>
          <p:cNvPr id="22" name="矩形 21"/>
          <p:cNvSpPr/>
          <p:nvPr>
            <p:custDataLst>
              <p:tags r:id="rId17"/>
            </p:custDataLst>
          </p:nvPr>
        </p:nvSpPr>
        <p:spPr>
          <a:xfrm>
            <a:off x="9641883" y="3336070"/>
            <a:ext cx="1982512" cy="461710"/>
          </a:xfrm>
          <a:prstGeom prst="rect">
            <a:avLst/>
          </a:prstGeom>
          <a:noFill/>
        </p:spPr>
        <p:txBody>
          <a:bodyPr wrap="none" lIns="0" tIns="0" rIns="0" bIns="0" rtlCol="0" anchor="ctr" anchorCtr="0">
            <a:noAutofit/>
          </a:bodyPr>
          <a:p>
            <a:pPr>
              <a:spcBef>
                <a:spcPct val="0"/>
              </a:spcBef>
              <a:spcAft>
                <a:spcPct val="0"/>
              </a:spcAft>
            </a:pPr>
            <a:r>
              <a:rPr lang="en-US" altLang="zh-CN" sz="3000" b="1">
                <a:solidFill>
                  <a:schemeClr val="accent1"/>
                </a:solidFill>
                <a:latin typeface="+mn-ea"/>
                <a:cs typeface="+mn-ea"/>
              </a:rPr>
              <a:t>03</a:t>
            </a:r>
            <a:endParaRPr lang="zh-CN" altLang="en-US" sz="3000" b="1">
              <a:solidFill>
                <a:schemeClr val="accent1"/>
              </a:solidFill>
              <a:latin typeface="+mn-ea"/>
              <a:cs typeface="+mn-ea"/>
            </a:endParaRPr>
          </a:p>
        </p:txBody>
      </p:sp>
      <p:sp>
        <p:nvSpPr>
          <p:cNvPr id="23" name="矩形 22"/>
          <p:cNvSpPr/>
          <p:nvPr>
            <p:custDataLst>
              <p:tags r:id="rId18"/>
            </p:custDataLst>
          </p:nvPr>
        </p:nvSpPr>
        <p:spPr>
          <a:xfrm>
            <a:off x="9653315" y="4490028"/>
            <a:ext cx="1982750" cy="1333688"/>
          </a:xfrm>
          <a:prstGeom prst="rect">
            <a:avLst/>
          </a:prstGeom>
          <a:noFill/>
        </p:spPr>
        <p:txBody>
          <a:bodyPr wrap="square" lIns="0" tIns="0" rIns="0" bIns="0" rtlCol="0" anchor="t">
            <a:noAutofit/>
          </a:bodyPr>
          <a:p>
            <a:pPr algn="just">
              <a:lnSpc>
                <a:spcPct val="150000"/>
              </a:lnSpc>
              <a:spcBef>
                <a:spcPct val="0"/>
              </a:spcBef>
              <a:spcAft>
                <a:spcPct val="0"/>
              </a:spcAft>
            </a:pPr>
            <a:r>
              <a:rPr lang="zh-CN" altLang="en-US" sz="1400">
                <a:solidFill>
                  <a:schemeClr val="dk1">
                    <a:lumMod val="85000"/>
                    <a:lumOff val="15000"/>
                  </a:schemeClr>
                </a:solidFill>
                <a:latin typeface="+mn-ea"/>
                <a:cs typeface="+mn-ea"/>
              </a:rPr>
              <a:t>深度学习的方法包括自主探究、合作学习、项目式学习等，而非传统的讲授式学习。</a:t>
            </a:r>
            <a:endParaRPr lang="zh-CN" altLang="en-US" sz="1400">
              <a:solidFill>
                <a:schemeClr val="dk1">
                  <a:lumMod val="85000"/>
                  <a:lumOff val="15000"/>
                </a:schemeClr>
              </a:solidFill>
              <a:latin typeface="+mn-ea"/>
              <a:cs typeface="+mn-ea"/>
            </a:endParaRPr>
          </a:p>
        </p:txBody>
      </p:sp>
      <p:sp>
        <p:nvSpPr>
          <p:cNvPr id="24" name="矩形 23"/>
          <p:cNvSpPr/>
          <p:nvPr>
            <p:custDataLst>
              <p:tags r:id="rId19"/>
            </p:custDataLst>
          </p:nvPr>
        </p:nvSpPr>
        <p:spPr>
          <a:xfrm>
            <a:off x="9653315" y="3872721"/>
            <a:ext cx="1982512" cy="541986"/>
          </a:xfrm>
          <a:prstGeom prst="rect">
            <a:avLst/>
          </a:prstGeom>
          <a:noFill/>
        </p:spPr>
        <p:txBody>
          <a:bodyPr wrap="square" lIns="0" tIns="0" rIns="0" bIns="0" rtlCol="0" anchor="ctr">
            <a:noAutofit/>
          </a:bodyPr>
          <a:p>
            <a:pPr>
              <a:spcBef>
                <a:spcPct val="0"/>
              </a:spcBef>
              <a:spcAft>
                <a:spcPct val="0"/>
              </a:spcAft>
            </a:pPr>
            <a:r>
              <a:rPr lang="zh-CN" altLang="en-US" b="1" dirty="0">
                <a:solidFill>
                  <a:schemeClr val="dk1">
                    <a:lumMod val="100000"/>
                  </a:schemeClr>
                </a:solidFill>
                <a:latin typeface="+mn-ea"/>
                <a:cs typeface="+mn-ea"/>
              </a:rPr>
              <a:t>深度学习的方法</a:t>
            </a:r>
            <a:endParaRPr lang="zh-CN" altLang="en-US" b="1" dirty="0">
              <a:solidFill>
                <a:schemeClr val="dk1">
                  <a:lumMod val="100000"/>
                </a:schemeClr>
              </a:solidFill>
              <a:latin typeface="+mn-ea"/>
              <a:cs typeface="+mn-ea"/>
            </a:endParaRPr>
          </a:p>
        </p:txBody>
      </p:sp>
    </p:spTree>
    <p:custDataLst>
      <p:tags r:id="rId20"/>
    </p:custDataLst>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p:cNvSpPr>
            <a:spLocks noGrp="1"/>
          </p:cNvSpPr>
          <p:nvPr>
            <p:ph type="title"/>
            <p:custDataLst>
              <p:tags r:id="rId1"/>
            </p:custDataLst>
          </p:nvPr>
        </p:nvSpPr>
        <p:spPr>
          <a:xfrm>
            <a:off x="4914550" y="1866900"/>
            <a:ext cx="5124449" cy="2844800"/>
          </a:xfrm>
        </p:spPr>
        <p:txBody>
          <a:bodyPr/>
          <a:lstStyle/>
          <a:p>
            <a:r>
              <a:rPr lang="zh-CN" altLang="en-US" noProof="1"/>
              <a:t>深度学习技术</a:t>
            </a:r>
            <a:endParaRPr lang="zh-CN" altLang="en-US" noProof="1"/>
          </a:p>
        </p:txBody>
      </p:sp>
      <p:sp>
        <p:nvSpPr>
          <p:cNvPr id="6" name="节编号"/>
          <p:cNvSpPr>
            <a:spLocks noGrp="1"/>
          </p:cNvSpPr>
          <p:nvPr>
            <p:ph type="body" sz="quarter" idx="13"/>
            <p:custDataLst>
              <p:tags r:id="rId2"/>
            </p:custDataLst>
          </p:nvPr>
        </p:nvSpPr>
        <p:spPr>
          <a:xfrm>
            <a:off x="1339851" y="1866900"/>
            <a:ext cx="2826422" cy="2844800"/>
          </a:xfrm>
        </p:spPr>
        <p:txBody>
          <a:bodyPr/>
          <a:lstStyle/>
          <a:p>
            <a:r>
              <a:rPr lang="en-US" altLang="zh-CN" dirty="0"/>
              <a:t>02</a:t>
            </a:r>
            <a:endParaRPr lang="en-US" altLang="zh-CN" dirty="0"/>
          </a:p>
        </p:txBody>
      </p:sp>
    </p:spTree>
    <p:custDataLst>
      <p:tags r:id="rId3"/>
    </p:custDataLst>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data/temp/def9bdab-379a-11ef-a35a-be7b03a3aa47.jpg@base@tag=imgScale&amp;m=1&amp;w=3384&amp;h=952&amp;q=95def9bdab-379a-11ef-a35a-be7b03a3aa47"/>
          <p:cNvPicPr>
            <a:picLocks noChangeAspect="1"/>
          </p:cNvPicPr>
          <p:nvPr>
            <p:custDataLst>
              <p:tags r:id="rId1"/>
            </p:custDataLst>
          </p:nvPr>
        </p:nvPicPr>
        <p:blipFill>
          <a:blip r:embed="rId2"/>
          <a:srcRect t="26558" b="26558"/>
          <a:stretch>
            <a:fillRect/>
          </a:stretch>
        </p:blipFill>
        <p:spPr>
          <a:xfrm>
            <a:off x="0" y="0"/>
            <a:ext cx="12192000" cy="3429000"/>
          </a:xfrm>
          <a:prstGeom prst="rect">
            <a:avLst/>
          </a:prstGeom>
          <a:ln w="9525" cap="flat" cmpd="sng" algn="ctr">
            <a:solidFill>
              <a:schemeClr val="dk1">
                <a:lumMod val="40000"/>
                <a:lumOff val="60000"/>
                <a:alpha val="50000"/>
              </a:schemeClr>
            </a:solidFill>
            <a:prstDash val="solid"/>
            <a:round/>
            <a:headEnd type="none" w="med" len="med"/>
            <a:tailEnd type="none" w="med" len="med"/>
          </a:ln>
        </p:spPr>
      </p:pic>
      <p:sp>
        <p:nvSpPr>
          <p:cNvPr id="15" name="矩形: 圆角 14"/>
          <p:cNvSpPr/>
          <p:nvPr>
            <p:custDataLst>
              <p:tags r:id="rId3"/>
            </p:custDataLst>
          </p:nvPr>
        </p:nvSpPr>
        <p:spPr>
          <a:xfrm>
            <a:off x="530225" y="3091180"/>
            <a:ext cx="11129010" cy="3237865"/>
          </a:xfrm>
          <a:prstGeom prst="roundRect">
            <a:avLst>
              <a:gd name="adj" fmla="val 9236"/>
            </a:avLst>
          </a:prstGeom>
          <a:solidFill>
            <a:schemeClr val="lt1">
              <a:lumMod val="100000"/>
            </a:schemeClr>
          </a:solidFill>
          <a:ln w="3175" cap="flat" cmpd="sng" algn="ctr">
            <a:solidFill>
              <a:schemeClr val="accent1">
                <a:lumMod val="100000"/>
                <a:alpha val="20000"/>
              </a:schemeClr>
            </a:solidFill>
            <a:prstDash val="solid"/>
            <a:round/>
            <a:headEnd type="none" w="med" len="med"/>
            <a:tailEnd type="none" w="med" len="med"/>
          </a:ln>
          <a:effectLst>
            <a:outerShdw blurRad="508000" dist="76200" dir="5399999" algn="bl" rotWithShape="0">
              <a:schemeClr val="accent1">
                <a:alpha val="20000"/>
              </a:schemeClr>
            </a:outerShdw>
          </a:effectLst>
        </p:spPr>
        <p:txBody>
          <a:bodyPr rtlCol="0" anchor="ctr"/>
          <a:lstStyle/>
          <a:p>
            <a:pPr algn="ctr"/>
            <a:endParaRPr kumimoji="1" lang="zh-CN" altLang="en-US" sz="3200">
              <a:latin typeface="+mj-ea"/>
              <a:ea typeface="+mj-ea"/>
              <a:sym typeface="微软雅黑" panose="020B0503020204020204" charset="-122"/>
            </a:endParaRPr>
          </a:p>
        </p:txBody>
      </p:sp>
      <p:sp>
        <p:nvSpPr>
          <p:cNvPr id="29" name="标题"/>
          <p:cNvSpPr txBox="1"/>
          <p:nvPr>
            <p:custDataLst>
              <p:tags r:id="rId4"/>
            </p:custDataLst>
          </p:nvPr>
        </p:nvSpPr>
        <p:spPr>
          <a:xfrm>
            <a:off x="1527175" y="3244850"/>
            <a:ext cx="9473565" cy="779145"/>
          </a:xfrm>
          <a:prstGeom prst="rect">
            <a:avLst/>
          </a:prstGeom>
          <a:noFill/>
        </p:spPr>
        <p:txBody>
          <a:bodyPr wrap="square" lIns="0" tIns="0" rIns="0" bIns="0" rtlCol="0" anchor="b">
            <a:normAutofit/>
          </a:bodyPr>
          <a:lstStyle>
            <a:defPPr>
              <a:defRPr lang="zh-CN"/>
            </a:defPPr>
            <a:lvl1pPr>
              <a:lnSpc>
                <a:spcPct val="131000"/>
              </a:lnSpc>
              <a:defRPr sz="3400" b="1">
                <a:solidFill>
                  <a:schemeClr val="dk1"/>
                </a:solidFill>
                <a:latin typeface="+mj-ea"/>
                <a:ea typeface="+mj-ea"/>
              </a:defRPr>
            </a:lvl1pPr>
          </a:lstStyle>
          <a:p>
            <a:r>
              <a:rPr lang="zh-CN" altLang="en-US" dirty="0"/>
              <a:t>神经网络基础</a:t>
            </a:r>
            <a:endParaRPr lang="zh-CN" altLang="en-US" dirty="0"/>
          </a:p>
        </p:txBody>
      </p:sp>
      <p:sp>
        <p:nvSpPr>
          <p:cNvPr id="4" name="矩形 3"/>
          <p:cNvSpPr/>
          <p:nvPr>
            <p:custDataLst>
              <p:tags r:id="rId5"/>
            </p:custDataLst>
          </p:nvPr>
        </p:nvSpPr>
        <p:spPr>
          <a:xfrm>
            <a:off x="1487488" y="4873624"/>
            <a:ext cx="2647950" cy="1218565"/>
          </a:xfrm>
          <a:prstGeom prst="rect">
            <a:avLst/>
          </a:prstGeom>
          <a:noFill/>
        </p:spPr>
        <p:txBody>
          <a:bodyPr wrap="square" lIns="0" tIns="0" rIns="0" bIns="0" rtlCol="0" anchor="t">
            <a:noAutofit/>
          </a:bodyPr>
          <a:p>
            <a:pPr>
              <a:lnSpc>
                <a:spcPct val="150000"/>
              </a:lnSpc>
              <a:spcBef>
                <a:spcPct val="0"/>
              </a:spcBef>
              <a:spcAft>
                <a:spcPct val="0"/>
              </a:spcAft>
            </a:pPr>
            <a:r>
              <a:rPr lang="zh-CN" altLang="en-US" sz="1400" dirty="0">
                <a:solidFill>
                  <a:srgbClr val="000000"/>
                </a:solidFill>
                <a:latin typeface="+mn-ea"/>
                <a:cs typeface="+mn-ea"/>
                <a:sym typeface="+mn-ea"/>
              </a:rPr>
              <a:t>神经元是神经网络的基本单元，负责接收、处理和传递信息。</a:t>
            </a:r>
            <a:endParaRPr lang="zh-CN" altLang="en-US" sz="1400" dirty="0">
              <a:solidFill>
                <a:srgbClr val="000000"/>
              </a:solidFill>
              <a:latin typeface="+mn-ea"/>
              <a:cs typeface="+mn-ea"/>
              <a:sym typeface="+mn-ea"/>
            </a:endParaRPr>
          </a:p>
        </p:txBody>
      </p:sp>
      <p:sp>
        <p:nvSpPr>
          <p:cNvPr id="6" name="矩形 5"/>
          <p:cNvSpPr/>
          <p:nvPr>
            <p:custDataLst>
              <p:tags r:id="rId6"/>
            </p:custDataLst>
          </p:nvPr>
        </p:nvSpPr>
        <p:spPr>
          <a:xfrm>
            <a:off x="1487488" y="4413884"/>
            <a:ext cx="2647950" cy="349250"/>
          </a:xfrm>
          <a:prstGeom prst="rect">
            <a:avLst/>
          </a:prstGeom>
          <a:noFill/>
        </p:spPr>
        <p:txBody>
          <a:bodyPr wrap="square" lIns="0" tIns="0" rIns="0" bIns="0" rtlCol="0" anchor="b" anchorCtr="0">
            <a:noAutofit/>
          </a:bodyPr>
          <a:p>
            <a:pPr>
              <a:spcBef>
                <a:spcPct val="0"/>
              </a:spcBef>
              <a:spcAft>
                <a:spcPct val="0"/>
              </a:spcAft>
            </a:pPr>
            <a:r>
              <a:rPr lang="zh-CN" altLang="en-US" sz="2000" b="1" dirty="0">
                <a:solidFill>
                  <a:srgbClr val="000000"/>
                </a:solidFill>
                <a:latin typeface="+mn-ea"/>
                <a:cs typeface="+mn-ea"/>
                <a:sym typeface="+mn-ea"/>
              </a:rPr>
              <a:t>神经元</a:t>
            </a:r>
            <a:endParaRPr lang="zh-CN" altLang="en-US" sz="2000" b="1" dirty="0">
              <a:solidFill>
                <a:srgbClr val="000000"/>
              </a:solidFill>
              <a:latin typeface="+mn-ea"/>
              <a:cs typeface="+mn-ea"/>
              <a:sym typeface="+mn-ea"/>
            </a:endParaRPr>
          </a:p>
        </p:txBody>
      </p:sp>
      <p:sp>
        <p:nvSpPr>
          <p:cNvPr id="3" name="矩形 2"/>
          <p:cNvSpPr/>
          <p:nvPr>
            <p:custDataLst>
              <p:tags r:id="rId7"/>
            </p:custDataLst>
          </p:nvPr>
        </p:nvSpPr>
        <p:spPr>
          <a:xfrm>
            <a:off x="8313738" y="4873624"/>
            <a:ext cx="2647950" cy="1218565"/>
          </a:xfrm>
          <a:prstGeom prst="rect">
            <a:avLst/>
          </a:prstGeom>
          <a:noFill/>
        </p:spPr>
        <p:txBody>
          <a:bodyPr wrap="square" lIns="0" tIns="0" rIns="0" bIns="0" rtlCol="0" anchor="t">
            <a:noAutofit/>
          </a:bodyPr>
          <a:p>
            <a:pPr>
              <a:lnSpc>
                <a:spcPct val="150000"/>
              </a:lnSpc>
              <a:spcBef>
                <a:spcPct val="0"/>
              </a:spcBef>
              <a:spcAft>
                <a:spcPct val="0"/>
              </a:spcAft>
            </a:pPr>
            <a:r>
              <a:rPr lang="zh-CN" altLang="en-US" sz="1400">
                <a:solidFill>
                  <a:srgbClr val="000000"/>
                </a:solidFill>
                <a:latin typeface="+mn-ea"/>
                <a:cs typeface="+mn-ea"/>
                <a:sym typeface="+mn-ea"/>
              </a:rPr>
              <a:t>反向传播是一种用于训练神经网络的方法，通过调整权重和偏差来最小化损失函数。</a:t>
            </a:r>
            <a:endParaRPr lang="zh-CN" altLang="en-US" sz="1400">
              <a:solidFill>
                <a:srgbClr val="000000"/>
              </a:solidFill>
              <a:latin typeface="+mn-ea"/>
              <a:cs typeface="+mn-ea"/>
              <a:sym typeface="+mn-ea"/>
            </a:endParaRPr>
          </a:p>
        </p:txBody>
      </p:sp>
      <p:sp>
        <p:nvSpPr>
          <p:cNvPr id="5" name="矩形 4"/>
          <p:cNvSpPr/>
          <p:nvPr>
            <p:custDataLst>
              <p:tags r:id="rId8"/>
            </p:custDataLst>
          </p:nvPr>
        </p:nvSpPr>
        <p:spPr>
          <a:xfrm>
            <a:off x="8313738" y="4413884"/>
            <a:ext cx="2647950" cy="349250"/>
          </a:xfrm>
          <a:prstGeom prst="rect">
            <a:avLst/>
          </a:prstGeom>
          <a:noFill/>
        </p:spPr>
        <p:txBody>
          <a:bodyPr wrap="square" lIns="0" tIns="0" rIns="0" bIns="0" rtlCol="0" anchor="b" anchorCtr="0">
            <a:noAutofit/>
          </a:bodyPr>
          <a:p>
            <a:pPr>
              <a:spcBef>
                <a:spcPct val="0"/>
              </a:spcBef>
              <a:spcAft>
                <a:spcPct val="0"/>
              </a:spcAft>
            </a:pPr>
            <a:r>
              <a:rPr lang="zh-CN" altLang="en-US" sz="2000" b="1">
                <a:solidFill>
                  <a:srgbClr val="000000"/>
                </a:solidFill>
                <a:latin typeface="+mn-ea"/>
                <a:cs typeface="+mn-ea"/>
                <a:sym typeface="+mn-ea"/>
              </a:rPr>
              <a:t>反向传播</a:t>
            </a:r>
            <a:endParaRPr lang="zh-CN" altLang="en-US" sz="2000" b="1">
              <a:solidFill>
                <a:srgbClr val="000000"/>
              </a:solidFill>
              <a:latin typeface="+mn-ea"/>
              <a:cs typeface="+mn-ea"/>
              <a:sym typeface="+mn-ea"/>
            </a:endParaRPr>
          </a:p>
        </p:txBody>
      </p:sp>
      <p:sp>
        <p:nvSpPr>
          <p:cNvPr id="11" name="矩形 10"/>
          <p:cNvSpPr/>
          <p:nvPr>
            <p:custDataLst>
              <p:tags r:id="rId9"/>
            </p:custDataLst>
          </p:nvPr>
        </p:nvSpPr>
        <p:spPr>
          <a:xfrm>
            <a:off x="4900613" y="4873624"/>
            <a:ext cx="2647950" cy="1218565"/>
          </a:xfrm>
          <a:prstGeom prst="rect">
            <a:avLst/>
          </a:prstGeom>
          <a:noFill/>
        </p:spPr>
        <p:txBody>
          <a:bodyPr wrap="square" lIns="0" tIns="0" rIns="0" bIns="0" rtlCol="0" anchor="t">
            <a:noAutofit/>
          </a:bodyPr>
          <a:p>
            <a:pPr>
              <a:lnSpc>
                <a:spcPct val="150000"/>
              </a:lnSpc>
              <a:spcBef>
                <a:spcPct val="0"/>
              </a:spcBef>
              <a:spcAft>
                <a:spcPct val="0"/>
              </a:spcAft>
            </a:pPr>
            <a:r>
              <a:rPr lang="zh-CN" altLang="en-US" sz="1400">
                <a:solidFill>
                  <a:srgbClr val="000000"/>
                </a:solidFill>
                <a:latin typeface="+mn-ea"/>
                <a:cs typeface="+mn-ea"/>
                <a:sym typeface="+mn-ea"/>
              </a:rPr>
              <a:t>激活函数用于将神经元的输入转换为输出，是神经网络的关键组成部分。</a:t>
            </a:r>
            <a:endParaRPr lang="zh-CN" altLang="en-US" sz="1400">
              <a:solidFill>
                <a:srgbClr val="000000"/>
              </a:solidFill>
              <a:latin typeface="+mn-ea"/>
              <a:cs typeface="+mn-ea"/>
              <a:sym typeface="+mn-ea"/>
            </a:endParaRPr>
          </a:p>
        </p:txBody>
      </p:sp>
      <p:sp>
        <p:nvSpPr>
          <p:cNvPr id="14" name="矩形 13"/>
          <p:cNvSpPr/>
          <p:nvPr>
            <p:custDataLst>
              <p:tags r:id="rId10"/>
            </p:custDataLst>
          </p:nvPr>
        </p:nvSpPr>
        <p:spPr>
          <a:xfrm>
            <a:off x="4900613" y="4413884"/>
            <a:ext cx="2647950" cy="349250"/>
          </a:xfrm>
          <a:prstGeom prst="rect">
            <a:avLst/>
          </a:prstGeom>
          <a:noFill/>
        </p:spPr>
        <p:txBody>
          <a:bodyPr wrap="square" lIns="0" tIns="0" rIns="0" bIns="0" rtlCol="0" anchor="b" anchorCtr="0">
            <a:noAutofit/>
          </a:bodyPr>
          <a:p>
            <a:pPr>
              <a:spcBef>
                <a:spcPct val="0"/>
              </a:spcBef>
              <a:spcAft>
                <a:spcPct val="0"/>
              </a:spcAft>
            </a:pPr>
            <a:r>
              <a:rPr lang="zh-CN" altLang="en-US" sz="2000" b="1">
                <a:solidFill>
                  <a:srgbClr val="000000"/>
                </a:solidFill>
                <a:latin typeface="+mn-ea"/>
                <a:cs typeface="+mn-ea"/>
                <a:sym typeface="+mn-ea"/>
              </a:rPr>
              <a:t>激活函数</a:t>
            </a:r>
            <a:endParaRPr lang="zh-CN" altLang="en-US" sz="2000" b="1">
              <a:solidFill>
                <a:srgbClr val="000000"/>
              </a:solidFill>
              <a:latin typeface="+mn-ea"/>
              <a:cs typeface="+mn-ea"/>
              <a:sym typeface="+mn-ea"/>
            </a:endParaRPr>
          </a:p>
        </p:txBody>
      </p:sp>
    </p:spTree>
    <p:custDataLst>
      <p:tags r:id="rId11"/>
    </p:custDataLst>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custDataLst>
              <p:tags r:id="rId1"/>
            </p:custDataLst>
          </p:nvPr>
        </p:nvSpPr>
        <p:spPr>
          <a:xfrm>
            <a:off x="696000" y="394405"/>
            <a:ext cx="10800000" cy="792000"/>
          </a:xfrm>
        </p:spPr>
        <p:txBody>
          <a:bodyPr lIns="0" tIns="0" rIns="0" bIns="0">
            <a:noAutofit/>
          </a:bodyPr>
          <a:lstStyle/>
          <a:p>
            <a:r>
              <a:rPr lang="zh-CN" altLang="en-US" dirty="0">
                <a:sym typeface="+mn-ea"/>
              </a:rPr>
              <a:t>深度学习模型</a:t>
            </a:r>
            <a:endParaRPr lang="zh-CN" altLang="en-US" dirty="0">
              <a:sym typeface="+mn-ea"/>
            </a:endParaRPr>
          </a:p>
        </p:txBody>
      </p:sp>
      <p:sp>
        <p:nvSpPr>
          <p:cNvPr id="5" name="矩形: 圆角 3"/>
          <p:cNvSpPr/>
          <p:nvPr>
            <p:custDataLst>
              <p:tags r:id="rId2"/>
            </p:custDataLst>
          </p:nvPr>
        </p:nvSpPr>
        <p:spPr>
          <a:xfrm>
            <a:off x="8623300" y="2910336"/>
            <a:ext cx="2872920" cy="2137065"/>
          </a:xfrm>
          <a:prstGeom prst="roundRect">
            <a:avLst>
              <a:gd name="adj" fmla="val 5768"/>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4" name="矩形: 圆角 1"/>
          <p:cNvSpPr/>
          <p:nvPr>
            <p:custDataLst>
              <p:tags r:id="rId3"/>
            </p:custDataLst>
          </p:nvPr>
        </p:nvSpPr>
        <p:spPr>
          <a:xfrm>
            <a:off x="4659630" y="2910336"/>
            <a:ext cx="2872920" cy="2137065"/>
          </a:xfrm>
          <a:prstGeom prst="roundRect">
            <a:avLst>
              <a:gd name="adj" fmla="val 5768"/>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5" name="矩形: 圆角 2"/>
          <p:cNvSpPr/>
          <p:nvPr>
            <p:custDataLst>
              <p:tags r:id="rId4"/>
            </p:custDataLst>
          </p:nvPr>
        </p:nvSpPr>
        <p:spPr>
          <a:xfrm>
            <a:off x="695960" y="2910336"/>
            <a:ext cx="2872920" cy="2137065"/>
          </a:xfrm>
          <a:prstGeom prst="roundRect">
            <a:avLst>
              <a:gd name="adj" fmla="val 5768"/>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6" name="矩形 15"/>
          <p:cNvSpPr/>
          <p:nvPr>
            <p:custDataLst>
              <p:tags r:id="rId5"/>
            </p:custDataLst>
          </p:nvPr>
        </p:nvSpPr>
        <p:spPr>
          <a:xfrm>
            <a:off x="782320" y="5203956"/>
            <a:ext cx="2700000" cy="1281600"/>
          </a:xfrm>
          <a:prstGeom prst="rect">
            <a:avLst/>
          </a:prstGeom>
        </p:spPr>
        <p:txBody>
          <a:bodyPr wrap="square" lIns="0" tIns="0" rIns="0" bIns="0">
            <a:noAutofit/>
          </a:bodyPr>
          <a:p>
            <a:pPr algn="ctr">
              <a:lnSpc>
                <a:spcPct val="150000"/>
              </a:lnSpc>
              <a:spcBef>
                <a:spcPct val="0"/>
              </a:spcBef>
              <a:spcAft>
                <a:spcPct val="0"/>
              </a:spcAft>
            </a:pPr>
            <a:r>
              <a:rPr lang="zh-CN" altLang="en-US" sz="1500">
                <a:solidFill>
                  <a:schemeClr val="tx1">
                    <a:lumMod val="85000"/>
                    <a:lumOff val="15000"/>
                  </a:schemeClr>
                </a:solidFill>
                <a:latin typeface="+mn-ea"/>
                <a:cs typeface="+mn-ea"/>
              </a:rPr>
              <a:t>卷积神经网络是一种深度神经网络，广泛应用于图像处理和识别领域。</a:t>
            </a:r>
            <a:endParaRPr lang="zh-CN" altLang="en-US" sz="1500">
              <a:solidFill>
                <a:schemeClr val="tx1">
                  <a:lumMod val="85000"/>
                  <a:lumOff val="15000"/>
                </a:schemeClr>
              </a:solidFill>
              <a:latin typeface="+mn-ea"/>
              <a:cs typeface="+mn-ea"/>
            </a:endParaRPr>
          </a:p>
        </p:txBody>
      </p:sp>
      <p:sp>
        <p:nvSpPr>
          <p:cNvPr id="18" name="矩形 17"/>
          <p:cNvSpPr/>
          <p:nvPr>
            <p:custDataLst>
              <p:tags r:id="rId6"/>
            </p:custDataLst>
          </p:nvPr>
        </p:nvSpPr>
        <p:spPr>
          <a:xfrm>
            <a:off x="1002030" y="4062861"/>
            <a:ext cx="2260599" cy="867312"/>
          </a:xfrm>
          <a:prstGeom prst="rect">
            <a:avLst/>
          </a:prstGeom>
          <a:noFill/>
        </p:spPr>
        <p:txBody>
          <a:bodyPr wrap="square" lIns="0" tIns="0" rIns="0" bIns="0" rtlCol="0" anchor="ctr">
            <a:noAutofit/>
          </a:bodyPr>
          <a:p>
            <a:pPr algn="ctr">
              <a:spcBef>
                <a:spcPct val="0"/>
              </a:spcBef>
              <a:spcAft>
                <a:spcPct val="0"/>
              </a:spcAft>
            </a:pPr>
            <a:r>
              <a:rPr kumimoji="1" lang="zh-CN" altLang="en-US" sz="2000" b="1" dirty="0">
                <a:solidFill>
                  <a:srgbClr val="FFFFFF"/>
                </a:solidFill>
                <a:latin typeface="+mn-ea"/>
                <a:cs typeface="+mn-ea"/>
              </a:rPr>
              <a:t>卷积神经网络（CNN）</a:t>
            </a:r>
            <a:endParaRPr kumimoji="1" lang="zh-CN" altLang="en-US" sz="2000" b="1" dirty="0">
              <a:solidFill>
                <a:srgbClr val="FFFFFF"/>
              </a:solidFill>
              <a:latin typeface="+mn-ea"/>
              <a:cs typeface="+mn-ea"/>
            </a:endParaRPr>
          </a:p>
        </p:txBody>
      </p:sp>
      <p:sp>
        <p:nvSpPr>
          <p:cNvPr id="19" name="矩形 18"/>
          <p:cNvSpPr/>
          <p:nvPr>
            <p:custDataLst>
              <p:tags r:id="rId7"/>
            </p:custDataLst>
          </p:nvPr>
        </p:nvSpPr>
        <p:spPr>
          <a:xfrm>
            <a:off x="4745990" y="5203956"/>
            <a:ext cx="2700000" cy="1281600"/>
          </a:xfrm>
          <a:prstGeom prst="rect">
            <a:avLst/>
          </a:prstGeom>
        </p:spPr>
        <p:txBody>
          <a:bodyPr wrap="square" lIns="0" tIns="0" rIns="0" bIns="0">
            <a:noAutofit/>
          </a:bodyPr>
          <a:p>
            <a:pPr algn="ctr">
              <a:lnSpc>
                <a:spcPct val="150000"/>
              </a:lnSpc>
              <a:spcBef>
                <a:spcPct val="0"/>
              </a:spcBef>
              <a:spcAft>
                <a:spcPct val="0"/>
              </a:spcAft>
            </a:pPr>
            <a:r>
              <a:rPr lang="zh-CN" altLang="en-US" sz="1500">
                <a:solidFill>
                  <a:schemeClr val="tx1">
                    <a:lumMod val="85000"/>
                    <a:lumOff val="15000"/>
                  </a:schemeClr>
                </a:solidFill>
                <a:latin typeface="+mn-ea"/>
                <a:cs typeface="+mn-ea"/>
              </a:rPr>
              <a:t>循环神经网络是一种能够处理序列数据的神经网络，常用于自然语言处理和语音识别等领域。</a:t>
            </a:r>
            <a:endParaRPr lang="zh-CN" altLang="en-US" sz="1500">
              <a:solidFill>
                <a:schemeClr val="tx1">
                  <a:lumMod val="85000"/>
                  <a:lumOff val="15000"/>
                </a:schemeClr>
              </a:solidFill>
              <a:latin typeface="+mn-ea"/>
              <a:cs typeface="+mn-ea"/>
            </a:endParaRPr>
          </a:p>
        </p:txBody>
      </p:sp>
      <p:sp>
        <p:nvSpPr>
          <p:cNvPr id="20" name="矩形 19"/>
          <p:cNvSpPr/>
          <p:nvPr>
            <p:custDataLst>
              <p:tags r:id="rId8"/>
            </p:custDataLst>
          </p:nvPr>
        </p:nvSpPr>
        <p:spPr>
          <a:xfrm>
            <a:off x="4965700" y="4062861"/>
            <a:ext cx="2260599" cy="867312"/>
          </a:xfrm>
          <a:prstGeom prst="rect">
            <a:avLst/>
          </a:prstGeom>
          <a:noFill/>
        </p:spPr>
        <p:txBody>
          <a:bodyPr wrap="square" lIns="0" tIns="0" rIns="0" bIns="0" rtlCol="0" anchor="ctr">
            <a:noAutofit/>
          </a:bodyPr>
          <a:p>
            <a:pPr algn="ctr">
              <a:spcBef>
                <a:spcPct val="0"/>
              </a:spcBef>
              <a:spcAft>
                <a:spcPct val="0"/>
              </a:spcAft>
            </a:pPr>
            <a:r>
              <a:rPr kumimoji="1" lang="zh-CN" altLang="en-US" sz="2000" b="1">
                <a:solidFill>
                  <a:srgbClr val="FFFFFF"/>
                </a:solidFill>
                <a:latin typeface="+mn-ea"/>
                <a:cs typeface="+mn-ea"/>
              </a:rPr>
              <a:t>循环神经网络（RNN）</a:t>
            </a:r>
            <a:endParaRPr kumimoji="1" lang="zh-CN" altLang="en-US" sz="2000" b="1">
              <a:solidFill>
                <a:srgbClr val="FFFFFF"/>
              </a:solidFill>
              <a:latin typeface="+mn-ea"/>
              <a:cs typeface="+mn-ea"/>
            </a:endParaRPr>
          </a:p>
        </p:txBody>
      </p:sp>
      <p:sp>
        <p:nvSpPr>
          <p:cNvPr id="22" name="矩形 21"/>
          <p:cNvSpPr/>
          <p:nvPr>
            <p:custDataLst>
              <p:tags r:id="rId9"/>
            </p:custDataLst>
          </p:nvPr>
        </p:nvSpPr>
        <p:spPr>
          <a:xfrm>
            <a:off x="8709660" y="5203956"/>
            <a:ext cx="2700000" cy="1279656"/>
          </a:xfrm>
          <a:prstGeom prst="rect">
            <a:avLst/>
          </a:prstGeom>
        </p:spPr>
        <p:txBody>
          <a:bodyPr wrap="square" lIns="0" tIns="0" rIns="0" bIns="0">
            <a:noAutofit/>
          </a:bodyPr>
          <a:p>
            <a:pPr algn="ctr">
              <a:lnSpc>
                <a:spcPct val="150000"/>
              </a:lnSpc>
              <a:spcBef>
                <a:spcPct val="0"/>
              </a:spcBef>
              <a:spcAft>
                <a:spcPct val="0"/>
              </a:spcAft>
            </a:pPr>
            <a:r>
              <a:rPr lang="zh-CN" altLang="en-US" sz="1500">
                <a:solidFill>
                  <a:schemeClr val="tx1">
                    <a:lumMod val="85000"/>
                    <a:lumOff val="15000"/>
                  </a:schemeClr>
                </a:solidFill>
                <a:latin typeface="+mn-ea"/>
                <a:cs typeface="+mn-ea"/>
              </a:rPr>
              <a:t>长短时记忆网络是一种特殊的循环神经网络，能够解决传统循环神经网络在处理长序列数据时的梯度消失和梯度爆炸问题。</a:t>
            </a:r>
            <a:endParaRPr lang="zh-CN" altLang="en-US" sz="1500">
              <a:solidFill>
                <a:schemeClr val="tx1">
                  <a:lumMod val="85000"/>
                  <a:lumOff val="15000"/>
                </a:schemeClr>
              </a:solidFill>
              <a:latin typeface="+mn-ea"/>
              <a:cs typeface="+mn-ea"/>
            </a:endParaRPr>
          </a:p>
        </p:txBody>
      </p:sp>
      <p:sp>
        <p:nvSpPr>
          <p:cNvPr id="23" name="矩形 22"/>
          <p:cNvSpPr/>
          <p:nvPr>
            <p:custDataLst>
              <p:tags r:id="rId10"/>
            </p:custDataLst>
          </p:nvPr>
        </p:nvSpPr>
        <p:spPr>
          <a:xfrm>
            <a:off x="8929370" y="4062861"/>
            <a:ext cx="2260600" cy="867312"/>
          </a:xfrm>
          <a:prstGeom prst="rect">
            <a:avLst/>
          </a:prstGeom>
          <a:noFill/>
        </p:spPr>
        <p:txBody>
          <a:bodyPr wrap="square" lIns="0" tIns="0" rIns="0" bIns="0" rtlCol="0" anchor="ctr">
            <a:noAutofit/>
          </a:bodyPr>
          <a:p>
            <a:pPr algn="ctr">
              <a:spcBef>
                <a:spcPct val="0"/>
              </a:spcBef>
              <a:spcAft>
                <a:spcPct val="0"/>
              </a:spcAft>
            </a:pPr>
            <a:r>
              <a:rPr kumimoji="1" lang="zh-CN" altLang="en-US" sz="2000" b="1">
                <a:solidFill>
                  <a:srgbClr val="FFFFFF"/>
                </a:solidFill>
                <a:latin typeface="+mn-ea"/>
                <a:cs typeface="+mn-ea"/>
              </a:rPr>
              <a:t>长短时记忆网络（LSTM）</a:t>
            </a:r>
            <a:endParaRPr kumimoji="1" lang="zh-CN" altLang="en-US" sz="2000" b="1">
              <a:solidFill>
                <a:srgbClr val="FFFFFF"/>
              </a:solidFill>
              <a:latin typeface="+mn-ea"/>
              <a:cs typeface="+mn-ea"/>
            </a:endParaRPr>
          </a:p>
        </p:txBody>
      </p:sp>
      <p:pic>
        <p:nvPicPr>
          <p:cNvPr id="24" name="图片 23" descr="/data/temp/df662cd5-379a-11ef-9fc0-928a97e6fe34.png@base@tag=imgScale&amp;m=1&amp;w=620&amp;h=620&amp;q=95df662cd5-379a-11ef-9fc0-928a97e6fe34"/>
          <p:cNvPicPr>
            <a:picLocks noChangeAspect="1"/>
          </p:cNvPicPr>
          <p:nvPr>
            <p:custDataLst>
              <p:tags r:id="rId11"/>
            </p:custDataLst>
          </p:nvPr>
        </p:nvPicPr>
        <p:blipFill rotWithShape="1">
          <a:blip r:embed="rId12"/>
          <a:srcRect b="161"/>
          <a:stretch>
            <a:fillRect/>
          </a:stretch>
        </p:blipFill>
        <p:spPr>
          <a:xfrm>
            <a:off x="1016634" y="1753366"/>
            <a:ext cx="2232000" cy="2232000"/>
          </a:xfrm>
          <a:custGeom>
            <a:avLst/>
            <a:gdLst>
              <a:gd name="connsiteX0" fmla="*/ 128742 w 2232000"/>
              <a:gd name="connsiteY0" fmla="*/ 0 h 2232000"/>
              <a:gd name="connsiteX1" fmla="*/ 2103258 w 2232000"/>
              <a:gd name="connsiteY1" fmla="*/ 0 h 2232000"/>
              <a:gd name="connsiteX2" fmla="*/ 2232000 w 2232000"/>
              <a:gd name="connsiteY2" fmla="*/ 128742 h 2232000"/>
              <a:gd name="connsiteX3" fmla="*/ 2232000 w 2232000"/>
              <a:gd name="connsiteY3" fmla="*/ 2103258 h 2232000"/>
              <a:gd name="connsiteX4" fmla="*/ 2103258 w 2232000"/>
              <a:gd name="connsiteY4" fmla="*/ 2232000 h 2232000"/>
              <a:gd name="connsiteX5" fmla="*/ 128742 w 2232000"/>
              <a:gd name="connsiteY5" fmla="*/ 2232000 h 2232000"/>
              <a:gd name="connsiteX6" fmla="*/ 0 w 2232000"/>
              <a:gd name="connsiteY6" fmla="*/ 2103258 h 2232000"/>
              <a:gd name="connsiteX7" fmla="*/ 0 w 2232000"/>
              <a:gd name="connsiteY7" fmla="*/ 128742 h 2232000"/>
              <a:gd name="connsiteX8" fmla="*/ 128742 w 2232000"/>
              <a:gd name="connsiteY8" fmla="*/ 0 h 223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2000" h="2232000">
                <a:moveTo>
                  <a:pt x="128742" y="0"/>
                </a:moveTo>
                <a:lnTo>
                  <a:pt x="2103258" y="0"/>
                </a:lnTo>
                <a:cubicBezTo>
                  <a:pt x="2174360" y="0"/>
                  <a:pt x="2232000" y="57640"/>
                  <a:pt x="2232000" y="128742"/>
                </a:cubicBezTo>
                <a:lnTo>
                  <a:pt x="2232000" y="2103258"/>
                </a:lnTo>
                <a:cubicBezTo>
                  <a:pt x="2232000" y="2174360"/>
                  <a:pt x="2174360" y="2232000"/>
                  <a:pt x="2103258" y="2232000"/>
                </a:cubicBezTo>
                <a:lnTo>
                  <a:pt x="128742" y="2232000"/>
                </a:lnTo>
                <a:cubicBezTo>
                  <a:pt x="57640" y="2232000"/>
                  <a:pt x="0" y="2174360"/>
                  <a:pt x="0" y="2103258"/>
                </a:cubicBezTo>
                <a:lnTo>
                  <a:pt x="0" y="128742"/>
                </a:lnTo>
                <a:cubicBezTo>
                  <a:pt x="0" y="57640"/>
                  <a:pt x="57640" y="0"/>
                  <a:pt x="128742" y="0"/>
                </a:cubicBezTo>
                <a:close/>
              </a:path>
            </a:pathLst>
          </a:custGeom>
          <a:ln>
            <a:solidFill>
              <a:schemeClr val="accent1"/>
            </a:solidFill>
          </a:ln>
        </p:spPr>
      </p:pic>
      <p:pic>
        <p:nvPicPr>
          <p:cNvPr id="25" name="图片 24" descr="/data/temp/df6632f9-379a-11ef-9fc0-928a97e6fe34.jpg@base@tag=imgScale&amp;m=1&amp;w=620&amp;h=620&amp;q=95df6632f9-379a-11ef-9fc0-928a97e6fe34"/>
          <p:cNvPicPr>
            <a:picLocks noChangeAspect="1"/>
          </p:cNvPicPr>
          <p:nvPr>
            <p:custDataLst>
              <p:tags r:id="rId13"/>
            </p:custDataLst>
          </p:nvPr>
        </p:nvPicPr>
        <p:blipFill>
          <a:blip r:embed="rId14"/>
          <a:srcRect l="16631" r="16631"/>
          <a:stretch>
            <a:fillRect/>
          </a:stretch>
        </p:blipFill>
        <p:spPr>
          <a:xfrm>
            <a:off x="4980305" y="1753366"/>
            <a:ext cx="2232000" cy="2232000"/>
          </a:xfrm>
          <a:custGeom>
            <a:avLst/>
            <a:gdLst>
              <a:gd name="connsiteX0" fmla="*/ 128742 w 2232000"/>
              <a:gd name="connsiteY0" fmla="*/ 0 h 2232000"/>
              <a:gd name="connsiteX1" fmla="*/ 2103258 w 2232000"/>
              <a:gd name="connsiteY1" fmla="*/ 0 h 2232000"/>
              <a:gd name="connsiteX2" fmla="*/ 2232000 w 2232000"/>
              <a:gd name="connsiteY2" fmla="*/ 128742 h 2232000"/>
              <a:gd name="connsiteX3" fmla="*/ 2232000 w 2232000"/>
              <a:gd name="connsiteY3" fmla="*/ 2103258 h 2232000"/>
              <a:gd name="connsiteX4" fmla="*/ 2103258 w 2232000"/>
              <a:gd name="connsiteY4" fmla="*/ 2232000 h 2232000"/>
              <a:gd name="connsiteX5" fmla="*/ 128742 w 2232000"/>
              <a:gd name="connsiteY5" fmla="*/ 2232000 h 2232000"/>
              <a:gd name="connsiteX6" fmla="*/ 0 w 2232000"/>
              <a:gd name="connsiteY6" fmla="*/ 2103258 h 2232000"/>
              <a:gd name="connsiteX7" fmla="*/ 0 w 2232000"/>
              <a:gd name="connsiteY7" fmla="*/ 128742 h 2232000"/>
              <a:gd name="connsiteX8" fmla="*/ 128742 w 2232000"/>
              <a:gd name="connsiteY8" fmla="*/ 0 h 223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2000" h="2232000">
                <a:moveTo>
                  <a:pt x="128742" y="0"/>
                </a:moveTo>
                <a:lnTo>
                  <a:pt x="2103258" y="0"/>
                </a:lnTo>
                <a:cubicBezTo>
                  <a:pt x="2174360" y="0"/>
                  <a:pt x="2232000" y="57640"/>
                  <a:pt x="2232000" y="128742"/>
                </a:cubicBezTo>
                <a:lnTo>
                  <a:pt x="2232000" y="2103258"/>
                </a:lnTo>
                <a:cubicBezTo>
                  <a:pt x="2232000" y="2174360"/>
                  <a:pt x="2174360" y="2232000"/>
                  <a:pt x="2103258" y="2232000"/>
                </a:cubicBezTo>
                <a:lnTo>
                  <a:pt x="128742" y="2232000"/>
                </a:lnTo>
                <a:cubicBezTo>
                  <a:pt x="57640" y="2232000"/>
                  <a:pt x="0" y="2174360"/>
                  <a:pt x="0" y="2103258"/>
                </a:cubicBezTo>
                <a:lnTo>
                  <a:pt x="0" y="128742"/>
                </a:lnTo>
                <a:cubicBezTo>
                  <a:pt x="0" y="57640"/>
                  <a:pt x="57640" y="0"/>
                  <a:pt x="128742" y="0"/>
                </a:cubicBezTo>
                <a:close/>
              </a:path>
            </a:pathLst>
          </a:custGeom>
          <a:ln>
            <a:solidFill>
              <a:schemeClr val="accent1"/>
            </a:solidFill>
          </a:ln>
        </p:spPr>
      </p:pic>
      <p:pic>
        <p:nvPicPr>
          <p:cNvPr id="26" name="图片 25" descr="/data/temp/df663615-379a-11ef-9fc0-928a97e6fe34.jpg@base@tag=imgScale&amp;m=1&amp;w=620&amp;h=620&amp;q=95df663615-379a-11ef-9fc0-928a97e6fe34"/>
          <p:cNvPicPr>
            <a:picLocks noChangeAspect="1"/>
          </p:cNvPicPr>
          <p:nvPr>
            <p:custDataLst>
              <p:tags r:id="rId15"/>
            </p:custDataLst>
          </p:nvPr>
        </p:nvPicPr>
        <p:blipFill>
          <a:blip r:embed="rId16"/>
          <a:srcRect l="16667" r="16667"/>
          <a:stretch>
            <a:fillRect/>
          </a:stretch>
        </p:blipFill>
        <p:spPr>
          <a:xfrm>
            <a:off x="8943340" y="1753366"/>
            <a:ext cx="2232000" cy="2232000"/>
          </a:xfrm>
          <a:custGeom>
            <a:avLst/>
            <a:gdLst>
              <a:gd name="connsiteX0" fmla="*/ 128742 w 2232000"/>
              <a:gd name="connsiteY0" fmla="*/ 0 h 2232000"/>
              <a:gd name="connsiteX1" fmla="*/ 2103258 w 2232000"/>
              <a:gd name="connsiteY1" fmla="*/ 0 h 2232000"/>
              <a:gd name="connsiteX2" fmla="*/ 2232000 w 2232000"/>
              <a:gd name="connsiteY2" fmla="*/ 128742 h 2232000"/>
              <a:gd name="connsiteX3" fmla="*/ 2232000 w 2232000"/>
              <a:gd name="connsiteY3" fmla="*/ 2103258 h 2232000"/>
              <a:gd name="connsiteX4" fmla="*/ 2103258 w 2232000"/>
              <a:gd name="connsiteY4" fmla="*/ 2232000 h 2232000"/>
              <a:gd name="connsiteX5" fmla="*/ 128742 w 2232000"/>
              <a:gd name="connsiteY5" fmla="*/ 2232000 h 2232000"/>
              <a:gd name="connsiteX6" fmla="*/ 0 w 2232000"/>
              <a:gd name="connsiteY6" fmla="*/ 2103258 h 2232000"/>
              <a:gd name="connsiteX7" fmla="*/ 0 w 2232000"/>
              <a:gd name="connsiteY7" fmla="*/ 128742 h 2232000"/>
              <a:gd name="connsiteX8" fmla="*/ 128742 w 2232000"/>
              <a:gd name="connsiteY8" fmla="*/ 0 h 223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2000" h="2232000">
                <a:moveTo>
                  <a:pt x="128742" y="0"/>
                </a:moveTo>
                <a:lnTo>
                  <a:pt x="2103258" y="0"/>
                </a:lnTo>
                <a:cubicBezTo>
                  <a:pt x="2174360" y="0"/>
                  <a:pt x="2232000" y="57640"/>
                  <a:pt x="2232000" y="128742"/>
                </a:cubicBezTo>
                <a:lnTo>
                  <a:pt x="2232000" y="2103258"/>
                </a:lnTo>
                <a:cubicBezTo>
                  <a:pt x="2232000" y="2174360"/>
                  <a:pt x="2174360" y="2232000"/>
                  <a:pt x="2103258" y="2232000"/>
                </a:cubicBezTo>
                <a:lnTo>
                  <a:pt x="128742" y="2232000"/>
                </a:lnTo>
                <a:cubicBezTo>
                  <a:pt x="57640" y="2232000"/>
                  <a:pt x="0" y="2174360"/>
                  <a:pt x="0" y="2103258"/>
                </a:cubicBezTo>
                <a:lnTo>
                  <a:pt x="0" y="128742"/>
                </a:lnTo>
                <a:cubicBezTo>
                  <a:pt x="0" y="57640"/>
                  <a:pt x="57640" y="0"/>
                  <a:pt x="128742" y="0"/>
                </a:cubicBezTo>
                <a:close/>
              </a:path>
            </a:pathLst>
          </a:custGeom>
          <a:ln>
            <a:solidFill>
              <a:schemeClr val="accent1"/>
            </a:solidFill>
          </a:ln>
        </p:spPr>
      </p:pic>
    </p:spTree>
    <p:custDataLst>
      <p:tags r:id="rId17"/>
    </p:custDataLst>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3.0"/>
  <p:tag name="KSO_WM_BEAUTIFY_FLAG" val="#wm#"/>
</p:tagLst>
</file>

<file path=ppt/tags/tag1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3.0"/>
  <p:tag name="KSO_WM_BEAUTIFY_FLAG" val="#wm#"/>
</p:tagLst>
</file>

<file path=ppt/tags/tag1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3.0"/>
  <p:tag name="KSO_WM_BEAUTIFY_FLAG" val="#wm#"/>
</p:tagLst>
</file>

<file path=ppt/tags/tag1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3.0"/>
  <p:tag name="KSO_WM_BEAUTIFY_FLAG" val="#wm#"/>
</p:tagLst>
</file>

<file path=ppt/tags/tag1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TYPE" val="a"/>
  <p:tag name="KSO_WM_UNIT_INDEX" val="1"/>
</p:tagLst>
</file>

<file path=ppt/tags/tag1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3.0"/>
  <p:tag name="KSO_WM_BEAUTIFY_FLAG" val="#wm#"/>
</p:tagLst>
</file>

<file path=ppt/tags/tag1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3.0"/>
  <p:tag name="KSO_WM_BEAUTIFY_FLAG" val="#wm#"/>
</p:tagLst>
</file>

<file path=ppt/tags/tag1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3.0"/>
  <p:tag name="KSO_WM_BEAUTIFY_FLAG" val="#wm#"/>
</p:tagLst>
</file>

<file path=ppt/tags/tag1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f*1"/>
  <p:tag name="KSO_WM_UNIT_LAYERLEVEL" val="1"/>
  <p:tag name="KSO_WM_TAG_VERSION" val="3.0"/>
  <p:tag name="KSO_WM_BEAUTIFY_FLAG" val="#wm#"/>
  <p:tag name="KSO_WM_UNIT_SUBTYPE" val="a"/>
  <p:tag name="KSO_WM_UNIT_PRESET_TEXT" val="单击此处编辑母版文本样式&#10;二级&#10;三级&#10;四级&#10;五级"/>
  <p:tag name="KSO_WM_UNIT_NOCLEAR" val="0"/>
  <p:tag name="KSO_WM_UNIT_VALUE" val="396"/>
  <p:tag name="KSO_WM_UNIT_TYPE" val="f"/>
  <p:tag name="KSO_WM_UNIT_INDEX" val="1"/>
</p:tagLst>
</file>

<file path=ppt/tags/tag1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3.0"/>
  <p:tag name="KSO_WM_BEAUTIFY_FLAG" val="#wm#"/>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3.0"/>
  <p:tag name="KSO_WM_BEAUTIFY_FLAG" val="#wm#"/>
</p:tagLst>
</file>

<file path=ppt/tags/tag1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3.0"/>
  <p:tag name="KSO_WM_BEAUTIFY_FLAG" val="#wm#"/>
</p:tagLst>
</file>

<file path=ppt/tags/tag1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b*1"/>
  <p:tag name="KSO_WM_UNIT_LAYERLEVEL" val="1"/>
  <p:tag name="KSO_WM_TAG_VERSION" val="3.0"/>
  <p:tag name="KSO_WM_BEAUTIFY_FLAG" val="#wm#"/>
  <p:tag name="KSO_WM_UNIT_ISCONTENTSTITLE" val="0"/>
  <p:tag name="KSO_WM_UNIT_ISNUMDGMTITLE" val="0"/>
  <p:tag name="KSO_WM_UNIT_PRESET_TEXT" val="单击此处编辑母版副标题样式"/>
  <p:tag name="KSO_WM_UNIT_NOCLEAR" val="0"/>
  <p:tag name="KSO_WM_UNIT_VALUE" val="40"/>
  <p:tag name="KSO_WM_UNIT_TYPE" val="b"/>
  <p:tag name="KSO_WM_UNIT_INDEX" val="1"/>
</p:tagLst>
</file>

<file path=ppt/tags/tag1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3.0"/>
  <p:tag name="KSO_WM_BEAUTIFY_FLAG" val="#wm#"/>
</p:tagLst>
</file>

<file path=ppt/tags/tag1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3.0"/>
  <p:tag name="KSO_WM_BEAUTIFY_FLAG" val="#wm#"/>
</p:tagLst>
</file>

<file path=ppt/tags/tag1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3.0"/>
  <p:tag name="KSO_WM_BEAUTIFY_FLAG" val="#wm#"/>
</p:tagLst>
</file>

<file path=ppt/tags/tag1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TYPE" val="a"/>
  <p:tag name="KSO_WM_UNIT_INDEX" val="1"/>
</p:tagLst>
</file>

<file path=ppt/tags/tag117.xml><?xml version="1.0" encoding="utf-8"?>
<p:tagLst xmlns:p="http://schemas.openxmlformats.org/presentationml/2006/main">
  <p:tag name="KSO_WM_UNIT_TYPE" val="i"/>
  <p:tag name="KSO_WM_UNIT_INDEX" val="1"/>
  <p:tag name="KSO_WM_UNIT_ID" val="_11*i*1"/>
  <p:tag name="KSO_WM_BEAUTIFY_FLAG" val="#wm#"/>
  <p:tag name="KSO_WM_TAG_VERSION" val="3.0"/>
  <p:tag name="KSO_WM_CHIP_GROUPID" val="61b079fbec6ac7255f421500"/>
  <p:tag name="KSO_WM_CHIP_XID" val="61ba9ee47d221a2e4b616938"/>
  <p:tag name="KSO_WM_UNIT_DEC_AREA_ID" val="7e550972d482498fb12626ea2f5e647f"/>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4faf690fb7f241758a68f8b52fe898ec"/>
  <p:tag name="KSO_WM_UNIT_HIGHLIGHT" val="0"/>
  <p:tag name="KSO_WM_UNIT_COMPATIBLE" val="0"/>
  <p:tag name="KSO_WM_UNIT_DIAGRAM_ISNUMVISUAL" val="0"/>
  <p:tag name="KSO_WM_UNIT_DIAGRAM_ISREFERUNIT" val="0"/>
  <p:tag name="KSO_WM_UNIT_LAYERLEVEL" val="1"/>
</p:tagLst>
</file>

<file path=ppt/tags/tag1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30"/>
  <p:tag name="KSO_WM_UNIT_TYPE" val="a"/>
  <p:tag name="KSO_WM_UNIT_INDEX" val="1"/>
</p:tagLst>
</file>

<file path=ppt/tags/tag1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3.0"/>
  <p:tag name="KSO_WM_BEAUTIFY_FLAG" val="#wm#"/>
  <p:tag name="KSO_WM_UNIT_NOCLEAR" val="0"/>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3.0"/>
  <p:tag name="KSO_WM_BEAUTIFY_FLAG" val="#wm#"/>
</p:tagLst>
</file>

<file path=ppt/tags/tag1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3.0"/>
  <p:tag name="KSO_WM_BEAUTIFY_FLAG" val="#wm#"/>
</p:tagLst>
</file>

<file path=ppt/tags/tag1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_11*i*2"/>
  <p:tag name="KSO_WM_UNIT_LAYERLEVEL" val="1"/>
  <p:tag name="KSO_WM_TAG_VERSION" val="3.0"/>
  <p:tag name="KSO_WM_BEAUTIFY_FLAG" val="#wm#"/>
  <p:tag name="KSO_WM_UNIT_BLOCK" val="0"/>
  <p:tag name="KSO_WM_UNIT_SM_LIMIT_TYPE" val="3"/>
  <p:tag name="KSO_WM_UNIT_DEC_AREA_ID" val="cf4ae649b03146c5b301ebfe215924cf"/>
  <p:tag name="KSO_WM_UNIT_DECORATE_INFO" val="{&quot;DecorateInfoH&quot;:{&quot;IsAbs&quot;:true},&quot;DecorateInfoW&quot;:{&quot;IsAbs&quot;:false},&quot;DecorateInfoX&quot;:{&quot;IsAbs&quot;:true,&quot;Pos&quot;:0},&quot;DecorateInfoY&quot;:{&quot;IsAbs&quot;:true,&quot;Pos&quot;:0},&quot;ReferentInfo&quot;:{&quot;Id&quot;:&quot;3828e15a28964cbabc2780bcdb9e7d26&quot;,&quot;X&quot;:{&quot;Pos&quot;:0},&quot;Y&quot;:{&quot;Pos&quot;:2}},&quot;whChangeMode&quot;:0}"/>
  <p:tag name="KSO_WM_CHIP_GROUPID" val="61512f1ed3dcef8fee32c219"/>
  <p:tag name="KSO_WM_CHIP_XID" val="61512f1ed3dcef8fee32c21a"/>
  <p:tag name="KSO_WM_CHIP_FILLAREA_FILL_RULE" val="{&quot;fill_align&quot;:&quot;lm&quot;,&quot;fill_mode&quot;:&quot;adaptive&quot;,&quot;sacle_strategy&quot;:&quot;smart&quot;}"/>
  <p:tag name="KSO_WM_UNIT_DEC_SUPPORTCHANGEPIC" val="0"/>
  <p:tag name="KSO_WM_UNIT_DEC_CHANGEPICRESERVED" val="0"/>
  <p:tag name="KSO_WM_ASSEMBLE_CHIP_INDEX" val="3725af9dd47d40bb8d9d9646fbde2227"/>
  <p:tag name="KSO_WM_UNIT_LINE_FORE_SCHEMECOLOR_INDEX_BRIGHTNESS" val="0"/>
  <p:tag name="KSO_WM_UNIT_LINE_FORE_SCHEMECOLOR_INDEX" val="5"/>
  <p:tag name="KSO_WM_UNIT_LINE_FILL_TYPE" val="2"/>
</p:tagLst>
</file>

<file path=ppt/tags/tag1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a*1"/>
  <p:tag name="KSO_WM_UNIT_LAYERLEVEL" val="1"/>
  <p:tag name="KSO_WM_TAG_VERSION" val="1.0"/>
  <p:tag name="KSO_WM_BEAUTIFY_FLAG" val="#wm#"/>
  <p:tag name="KSO_WM_UNIT_ISCONTENTSTITLE" val="0"/>
  <p:tag name="KSO_WM_UNIT_ISNUMDGMTITLE" val="0"/>
  <p:tag name="KSO_WM_UNIT_PRESET_TEXT" val="单击此处编辑母版标题样式"/>
  <p:tag name="KSO_WM_UNIT_NOCLEAR" val="0"/>
  <p:tag name="KSO_WM_UNIT_TYPE" val="a"/>
  <p:tag name="KSO_WM_UNIT_INDEX" val="1"/>
  <p:tag name="KSO_WM_TEMPLATE_CATEGORY" val="custom"/>
  <p:tag name="KSO_WM_TEMPLATE_INDEX" val="20231596"/>
</p:tagLst>
</file>

<file path=ppt/tags/tag1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f*1"/>
  <p:tag name="KSO_WM_UNIT_LAYERLEVEL" val="1"/>
  <p:tag name="KSO_WM_TAG_VERSION" val="1.0"/>
  <p:tag name="KSO_WM_BEAUTIFY_FLAG" val="#wm#"/>
  <p:tag name="KSO_WM_UNIT_SUBTYPE" val="a"/>
  <p:tag name="KSO_WM_UNIT_PRESET_TEXT" val="单击此处编辑母版文本样式&#10;第二级&#10;第三级&#10;第四级&#10;第五级"/>
  <p:tag name="KSO_WM_UNIT_NOCLEAR" val="0"/>
  <p:tag name="KSO_WM_UNIT_TYPE" val="f"/>
  <p:tag name="KSO_WM_UNIT_INDEX" val="1"/>
  <p:tag name="KSO_WM_UNIT_VALUE" val="350"/>
  <p:tag name="KSO_WM_TEMPLATE_CATEGORY" val="custom"/>
  <p:tag name="KSO_WM_TEMPLATE_INDEX" val="20231596"/>
</p:tagLst>
</file>

<file path=ppt/tags/tag1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1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1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128.xml><?xml version="1.0" encoding="utf-8"?>
<p:tagLst xmlns:p="http://schemas.openxmlformats.org/presentationml/2006/main">
  <p:tag name="KSO_WM_TEMPLATE_SUBCATEGORY" val="29"/>
  <p:tag name="KSO_WM_TEMPLATE_MASTER_TYPE" val="0"/>
  <p:tag name="KSO_WM_TEMPLATE_COLOR_TYPE" val="0"/>
  <p:tag name="KSO_WM_TAG_VERSION" val="3.0"/>
  <p:tag name="KSO_WM_BEAUTIFY_FLAG" val="#wm#"/>
  <p:tag name="KSO_WM_TEMPLATE_CATEGORY" val="custom"/>
  <p:tag name="KSO_WM_TEMPLATE_INDEX" val="20231596"/>
  <p:tag name="KSO_WM_TEMPLATE_THUMBS_INDEX" val="1、9"/>
</p:tagLst>
</file>

<file path=ppt/tags/tag129.xml><?xml version="1.0" encoding="utf-8"?>
<p:tagLst xmlns:p="http://schemas.openxmlformats.org/presentationml/2006/main">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custom20231596_1*a*1"/>
  <p:tag name="KSO_WM_TEMPLATE_CATEGORY" val="custom"/>
  <p:tag name="KSO_WM_TEMPLATE_INDEX" val="20231596"/>
  <p:tag name="KSO_WM_UNIT_LAYERLEVEL" val="1"/>
  <p:tag name="KSO_WM_TAG_VERSION" val="3.0"/>
  <p:tag name="KSO_WM_BEAUTIFY_FLAG" val="#wm#"/>
  <p:tag name="KSO_WM_UNIT_PRESET_TEXT" val="单击此处&#10;添加文档标题"/>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30.xml><?xml version="1.0" encoding="utf-8"?>
<p:tagLst xmlns:p="http://schemas.openxmlformats.org/presentationml/2006/main">
  <p:tag name="KSO_WM_SLIDE_ID" val="custom20231596_1"/>
  <p:tag name="KSO_WM_TEMPLATE_SUBCATEGORY" val="29"/>
  <p:tag name="KSO_WM_TEMPLATE_MASTER_TYPE" val="0"/>
  <p:tag name="KSO_WM_TEMPLATE_COLOR_TYPE" val="0"/>
  <p:tag name="KSO_WM_SLIDE_ITEM_CNT" val="0"/>
  <p:tag name="KSO_WM_SLIDE_INDEX" val="1"/>
  <p:tag name="KSO_WM_TAG_VERSION" val="3.0"/>
  <p:tag name="KSO_WM_BEAUTIFY_FLAG" val="#wm#"/>
  <p:tag name="KSO_WM_TEMPLATE_CATEGORY" val="custom"/>
  <p:tag name="KSO_WM_TEMPLATE_INDEX" val="20231596"/>
  <p:tag name="KSO_WM_SLIDE_LAYOUT" val="a"/>
  <p:tag name="KSO_WM_SLIDE_LAYOUT_CNT" val="1"/>
  <p:tag name="KSO_WM_SLIDE_TYPE" val="title"/>
  <p:tag name="KSO_WM_SLIDE_SUBTYPE" val="pureTxt"/>
  <p:tag name="KSO_WM_TEMPLATE_THUMBS_INDEX" val="1、9"/>
</p:tagLst>
</file>

<file path=ppt/tags/tag1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31596_6*a*1"/>
  <p:tag name="KSO_WM_TEMPLATE_CATEGORY" val="custom"/>
  <p:tag name="KSO_WM_TEMPLATE_INDEX" val="20231596"/>
  <p:tag name="KSO_WM_UNIT_LAYERLEVEL" val="1"/>
  <p:tag name="KSO_WM_TAG_VERSION" val="3.0"/>
  <p:tag name="KSO_WM_BEAUTIFY_FLAG" val="#wm#"/>
  <p:tag name="KSO_WM_UNIT_ISCONTENTSTITLE" val="1"/>
  <p:tag name="KSO_WM_UNIT_ISNUMDGMTITLE" val="0"/>
  <p:tag name="KSO_WM_UNIT_NOCLEAR" val="0"/>
  <p:tag name="KSO_WM_UNIT_VALUE" val="3"/>
  <p:tag name="KSO_WM_UNIT_TYPE" val="a"/>
  <p:tag name="KSO_WM_UNIT_INDEX" val="1"/>
  <p:tag name="KSO_WM_DIAGRAM_GROUP_CODE" val="l1-1"/>
  <p:tag name="KSO_WM_UNIT_PRESET_TEXT" val="目录"/>
  <p:tag name="KSO_WM_UNIT_TEXT_FILL_FORE_SCHEMECOLOR_INDEX" val="5"/>
  <p:tag name="KSO_WM_UNIT_TEXT_FILL_TYPE" val="1"/>
  <p:tag name="KSO_WM_UNIT_USESOURCEFORMAT_APPLY" val="0"/>
</p:tagLst>
</file>

<file path=ppt/tags/tag1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1_1"/>
  <p:tag name="KSO_WM_UNIT_ID" val="custom20231596_6*l_h_i*1_1_1"/>
  <p:tag name="KSO_WM_TEMPLATE_CATEGORY" val="custom"/>
  <p:tag name="KSO_WM_TEMPLATE_INDEX" val="20231596"/>
  <p:tag name="KSO_WM_UNIT_LAYERLEVEL" val="1_1_1"/>
  <p:tag name="KSO_WM_TAG_VERSION" val="3.0"/>
  <p:tag name="KSO_WM_BEAUTIFY_FLAG" val="#wm#"/>
  <p:tag name="KSO_WM_DIAGRAM_VERSION" val="3"/>
  <p:tag name="KSO_WM_DIAGRAM_COLOR_TRICK" val="1"/>
  <p:tag name="KSO_WM_DIAGRAM_COLOR_TEXT_CAN_REMOVE" val="n"/>
  <p:tag name="KSO_WM_DIAGRAM_GROUP_CODE" val="l1-1"/>
  <p:tag name="KSO_WM_DIAGRAM_MAX_ITEMCNT" val="6"/>
  <p:tag name="KSO_WM_DIAGRAM_MIN_ITEMCNT" val="2"/>
  <p:tag name="KSO_WM_DIAGRAM_VIRTUALLY_FRAME" val="{&quot;height&quot;:291.3807067871094,&quot;width&quot;:352.964660644531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01"/>
  <p:tag name="KSO_WM_UNIT_TEXT_FILL_FORE_SCHEMECOLOR_INDEX" val="5"/>
  <p:tag name="KSO_WM_UNIT_TEXT_FILL_TYPE" val="1"/>
  <p:tag name="KSO_WM_UNIT_USESOURCEFORMAT_APPLY" val="0"/>
</p:tagLst>
</file>

<file path=ppt/tags/tag133.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1_1"/>
  <p:tag name="KSO_WM_UNIT_ID" val="custom20231596_6*l_h_a*1_1_1"/>
  <p:tag name="KSO_WM_TEMPLATE_CATEGORY" val="custom"/>
  <p:tag name="KSO_WM_TEMPLATE_INDEX" val="20231596"/>
  <p:tag name="KSO_WM_UNIT_LAYERLEVEL" val="1_1_1"/>
  <p:tag name="KSO_WM_TAG_VERSION" val="3.0"/>
  <p:tag name="KSO_WM_BEAUTIFY_FLAG" val="#wm#"/>
  <p:tag name="KSO_WM_DIAGRAM_VERSION" val="3"/>
  <p:tag name="KSO_WM_DIAGRAM_COLOR_TRICK" val="1"/>
  <p:tag name="KSO_WM_DIAGRAM_COLOR_TEXT_CAN_REMOVE" val="n"/>
  <p:tag name="KSO_WM_DIAGRAM_GROUP_CODE" val="l1-1"/>
  <p:tag name="KSO_WM_DIAGRAM_MAX_ITEMCNT" val="6"/>
  <p:tag name="KSO_WM_DIAGRAM_MIN_ITEMCNT" val="2"/>
  <p:tag name="KSO_WM_DIAGRAM_VIRTUALLY_FRAME" val="{&quot;height&quot;:291.3807067871094,&quot;width&quot;:352.964660644531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添加目录项标题"/>
  <p:tag name="KSO_WM_UNIT_TEXT_FILL_FORE_SCHEMECOLOR_INDEX" val="13"/>
  <p:tag name="KSO_WM_UNIT_TEXT_FILL_TYPE" val="1"/>
  <p:tag name="KSO_WM_UNIT_USESOURCEFORMAT_APPLY" val="0"/>
</p:tagLst>
</file>

<file path=ppt/tags/tag1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2_1"/>
  <p:tag name="KSO_WM_UNIT_ID" val="custom20231596_6*l_h_i*1_2_1"/>
  <p:tag name="KSO_WM_TEMPLATE_CATEGORY" val="custom"/>
  <p:tag name="KSO_WM_TEMPLATE_INDEX" val="20231596"/>
  <p:tag name="KSO_WM_UNIT_LAYERLEVEL" val="1_1_1"/>
  <p:tag name="KSO_WM_TAG_VERSION" val="3.0"/>
  <p:tag name="KSO_WM_BEAUTIFY_FLAG" val="#wm#"/>
  <p:tag name="KSO_WM_DIAGRAM_VERSION" val="3"/>
  <p:tag name="KSO_WM_DIAGRAM_COLOR_TRICK" val="1"/>
  <p:tag name="KSO_WM_DIAGRAM_COLOR_TEXT_CAN_REMOVE" val="n"/>
  <p:tag name="KSO_WM_DIAGRAM_GROUP_CODE" val="l1-1"/>
  <p:tag name="KSO_WM_DIAGRAM_MAX_ITEMCNT" val="6"/>
  <p:tag name="KSO_WM_DIAGRAM_MIN_ITEMCNT" val="2"/>
  <p:tag name="KSO_WM_DIAGRAM_VIRTUALLY_FRAME" val="{&quot;height&quot;:291.3807067871094,&quot;width&quot;:352.964660644531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02"/>
  <p:tag name="KSO_WM_UNIT_TEXT_FILL_FORE_SCHEMECOLOR_INDEX" val="5"/>
  <p:tag name="KSO_WM_UNIT_TEXT_FILL_TYPE" val="1"/>
  <p:tag name="KSO_WM_UNIT_USESOURCEFORMAT_APPLY" val="0"/>
</p:tagLst>
</file>

<file path=ppt/tags/tag135.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2_1"/>
  <p:tag name="KSO_WM_UNIT_ID" val="custom20231596_6*l_h_a*1_2_1"/>
  <p:tag name="KSO_WM_TEMPLATE_CATEGORY" val="custom"/>
  <p:tag name="KSO_WM_TEMPLATE_INDEX" val="20231596"/>
  <p:tag name="KSO_WM_UNIT_LAYERLEVEL" val="1_1_1"/>
  <p:tag name="KSO_WM_TAG_VERSION" val="3.0"/>
  <p:tag name="KSO_WM_BEAUTIFY_FLAG" val="#wm#"/>
  <p:tag name="KSO_WM_DIAGRAM_VERSION" val="3"/>
  <p:tag name="KSO_WM_DIAGRAM_COLOR_TRICK" val="1"/>
  <p:tag name="KSO_WM_DIAGRAM_COLOR_TEXT_CAN_REMOVE" val="n"/>
  <p:tag name="KSO_WM_DIAGRAM_GROUP_CODE" val="l1-1"/>
  <p:tag name="KSO_WM_DIAGRAM_MAX_ITEMCNT" val="6"/>
  <p:tag name="KSO_WM_DIAGRAM_MIN_ITEMCNT" val="2"/>
  <p:tag name="KSO_WM_DIAGRAM_VIRTUALLY_FRAME" val="{&quot;height&quot;:291.3807067871094,&quot;width&quot;:352.964660644531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添加目录项标题"/>
  <p:tag name="KSO_WM_UNIT_TEXT_FILL_FORE_SCHEMECOLOR_INDEX" val="13"/>
  <p:tag name="KSO_WM_UNIT_TEXT_FILL_TYPE" val="1"/>
  <p:tag name="KSO_WM_UNIT_USESOURCEFORMAT_APPLY" val="0"/>
</p:tagLst>
</file>

<file path=ppt/tags/tag1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3_1"/>
  <p:tag name="KSO_WM_UNIT_ID" val="custom20231596_6*l_h_i*1_3_1"/>
  <p:tag name="KSO_WM_TEMPLATE_CATEGORY" val="custom"/>
  <p:tag name="KSO_WM_TEMPLATE_INDEX" val="20231596"/>
  <p:tag name="KSO_WM_UNIT_LAYERLEVEL" val="1_1_1"/>
  <p:tag name="KSO_WM_TAG_VERSION" val="3.0"/>
  <p:tag name="KSO_WM_BEAUTIFY_FLAG" val="#wm#"/>
  <p:tag name="KSO_WM_DIAGRAM_VERSION" val="3"/>
  <p:tag name="KSO_WM_DIAGRAM_COLOR_TRICK" val="1"/>
  <p:tag name="KSO_WM_DIAGRAM_COLOR_TEXT_CAN_REMOVE" val="n"/>
  <p:tag name="KSO_WM_DIAGRAM_GROUP_CODE" val="l1-1"/>
  <p:tag name="KSO_WM_DIAGRAM_MAX_ITEMCNT" val="6"/>
  <p:tag name="KSO_WM_DIAGRAM_MIN_ITEMCNT" val="2"/>
  <p:tag name="KSO_WM_DIAGRAM_VIRTUALLY_FRAME" val="{&quot;height&quot;:291.3807067871094,&quot;width&quot;:352.964660644531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03"/>
  <p:tag name="KSO_WM_UNIT_TEXT_FILL_FORE_SCHEMECOLOR_INDEX" val="5"/>
  <p:tag name="KSO_WM_UNIT_TEXT_FILL_TYPE" val="1"/>
  <p:tag name="KSO_WM_UNIT_USESOURCEFORMAT_APPLY" val="0"/>
</p:tagLst>
</file>

<file path=ppt/tags/tag137.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3_1"/>
  <p:tag name="KSO_WM_UNIT_ID" val="custom20231596_6*l_h_a*1_3_1"/>
  <p:tag name="KSO_WM_TEMPLATE_CATEGORY" val="custom"/>
  <p:tag name="KSO_WM_TEMPLATE_INDEX" val="20231596"/>
  <p:tag name="KSO_WM_UNIT_LAYERLEVEL" val="1_1_1"/>
  <p:tag name="KSO_WM_TAG_VERSION" val="3.0"/>
  <p:tag name="KSO_WM_BEAUTIFY_FLAG" val="#wm#"/>
  <p:tag name="KSO_WM_DIAGRAM_VERSION" val="3"/>
  <p:tag name="KSO_WM_DIAGRAM_COLOR_TRICK" val="1"/>
  <p:tag name="KSO_WM_DIAGRAM_COLOR_TEXT_CAN_REMOVE" val="n"/>
  <p:tag name="KSO_WM_DIAGRAM_GROUP_CODE" val="l1-1"/>
  <p:tag name="KSO_WM_DIAGRAM_MAX_ITEMCNT" val="6"/>
  <p:tag name="KSO_WM_DIAGRAM_MIN_ITEMCNT" val="2"/>
  <p:tag name="KSO_WM_DIAGRAM_VIRTUALLY_FRAME" val="{&quot;height&quot;:291.3807067871094,&quot;width&quot;:352.964660644531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添加目录项标题"/>
  <p:tag name="KSO_WM_UNIT_TEXT_FILL_FORE_SCHEMECOLOR_INDEX" val="13"/>
  <p:tag name="KSO_WM_UNIT_TEXT_FILL_TYPE" val="1"/>
  <p:tag name="KSO_WM_UNIT_USESOURCEFORMAT_APPLY" val="0"/>
</p:tagLst>
</file>

<file path=ppt/tags/tag1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4_1"/>
  <p:tag name="KSO_WM_UNIT_ID" val="custom20231596_6*l_h_i*1_4_1"/>
  <p:tag name="KSO_WM_TEMPLATE_CATEGORY" val="custom"/>
  <p:tag name="KSO_WM_TEMPLATE_INDEX" val="20231596"/>
  <p:tag name="KSO_WM_UNIT_LAYERLEVEL" val="1_1_1"/>
  <p:tag name="KSO_WM_TAG_VERSION" val="3.0"/>
  <p:tag name="KSO_WM_BEAUTIFY_FLAG" val="#wm#"/>
  <p:tag name="KSO_WM_DIAGRAM_VERSION" val="3"/>
  <p:tag name="KSO_WM_DIAGRAM_COLOR_TRICK" val="1"/>
  <p:tag name="KSO_WM_DIAGRAM_COLOR_TEXT_CAN_REMOVE" val="n"/>
  <p:tag name="KSO_WM_DIAGRAM_GROUP_CODE" val="l1-1"/>
  <p:tag name="KSO_WM_DIAGRAM_MAX_ITEMCNT" val="6"/>
  <p:tag name="KSO_WM_DIAGRAM_MIN_ITEMCNT" val="2"/>
  <p:tag name="KSO_WM_DIAGRAM_VIRTUALLY_FRAME" val="{&quot;height&quot;:291.3807067871094,&quot;width&quot;:352.964660644531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04"/>
  <p:tag name="KSO_WM_UNIT_TEXT_FILL_FORE_SCHEMECOLOR_INDEX" val="5"/>
  <p:tag name="KSO_WM_UNIT_TEXT_FILL_TYPE" val="1"/>
  <p:tag name="KSO_WM_UNIT_USESOURCEFORMAT_APPLY" val="0"/>
</p:tagLst>
</file>

<file path=ppt/tags/tag139.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4_1"/>
  <p:tag name="KSO_WM_UNIT_ID" val="custom20231596_6*l_h_a*1_4_1"/>
  <p:tag name="KSO_WM_TEMPLATE_CATEGORY" val="custom"/>
  <p:tag name="KSO_WM_TEMPLATE_INDEX" val="20231596"/>
  <p:tag name="KSO_WM_UNIT_LAYERLEVEL" val="1_1_1"/>
  <p:tag name="KSO_WM_TAG_VERSION" val="3.0"/>
  <p:tag name="KSO_WM_BEAUTIFY_FLAG" val="#wm#"/>
  <p:tag name="KSO_WM_DIAGRAM_VERSION" val="3"/>
  <p:tag name="KSO_WM_DIAGRAM_COLOR_TRICK" val="1"/>
  <p:tag name="KSO_WM_DIAGRAM_COLOR_TEXT_CAN_REMOVE" val="n"/>
  <p:tag name="KSO_WM_DIAGRAM_GROUP_CODE" val="l1-1"/>
  <p:tag name="KSO_WM_DIAGRAM_MAX_ITEMCNT" val="6"/>
  <p:tag name="KSO_WM_DIAGRAM_MIN_ITEMCNT" val="2"/>
  <p:tag name="KSO_WM_DIAGRAM_VIRTUALLY_FRAME" val="{&quot;height&quot;:291.3807067871094,&quot;width&quot;:352.964660644531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添加目录项标题"/>
  <p:tag name="KSO_WM_UNIT_TEXT_FILL_FORE_SCHEMECOLOR_INDEX" val="13"/>
  <p:tag name="KSO_WM_UNIT_TEXT_FILL_TYPE" val="1"/>
  <p:tag name="KSO_WM_UNIT_USESOURCEFORMAT_APPLY" val="0"/>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5_1"/>
  <p:tag name="KSO_WM_UNIT_ID" val="custom20231596_6*l_h_i*1_5_1"/>
  <p:tag name="KSO_WM_TEMPLATE_CATEGORY" val="custom"/>
  <p:tag name="KSO_WM_TEMPLATE_INDEX" val="20231596"/>
  <p:tag name="KSO_WM_UNIT_LAYERLEVEL" val="1_1_1"/>
  <p:tag name="KSO_WM_TAG_VERSION" val="3.0"/>
  <p:tag name="KSO_WM_BEAUTIFY_FLAG" val="#wm#"/>
  <p:tag name="KSO_WM_DIAGRAM_VERSION" val="3"/>
  <p:tag name="KSO_WM_DIAGRAM_COLOR_TRICK" val="1"/>
  <p:tag name="KSO_WM_DIAGRAM_COLOR_TEXT_CAN_REMOVE" val="n"/>
  <p:tag name="KSO_WM_DIAGRAM_GROUP_CODE" val="l1-1"/>
  <p:tag name="KSO_WM_DIAGRAM_MAX_ITEMCNT" val="6"/>
  <p:tag name="KSO_WM_DIAGRAM_MIN_ITEMCNT" val="2"/>
  <p:tag name="KSO_WM_DIAGRAM_VIRTUALLY_FRAME" val="{&quot;height&quot;:291.3807067871094,&quot;width&quot;:352.964660644531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05"/>
  <p:tag name="KSO_WM_UNIT_TEXT_FILL_FORE_SCHEMECOLOR_INDEX" val="5"/>
  <p:tag name="KSO_WM_UNIT_TEXT_FILL_TYPE" val="1"/>
  <p:tag name="KSO_WM_UNIT_USESOURCEFORMAT_APPLY" val="0"/>
</p:tagLst>
</file>

<file path=ppt/tags/tag141.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5_1"/>
  <p:tag name="KSO_WM_UNIT_ID" val="custom20231596_6*l_h_a*1_5_1"/>
  <p:tag name="KSO_WM_TEMPLATE_CATEGORY" val="custom"/>
  <p:tag name="KSO_WM_TEMPLATE_INDEX" val="20231596"/>
  <p:tag name="KSO_WM_UNIT_LAYERLEVEL" val="1_1_1"/>
  <p:tag name="KSO_WM_TAG_VERSION" val="3.0"/>
  <p:tag name="KSO_WM_BEAUTIFY_FLAG" val="#wm#"/>
  <p:tag name="KSO_WM_DIAGRAM_VERSION" val="3"/>
  <p:tag name="KSO_WM_DIAGRAM_COLOR_TRICK" val="1"/>
  <p:tag name="KSO_WM_DIAGRAM_COLOR_TEXT_CAN_REMOVE" val="n"/>
  <p:tag name="KSO_WM_DIAGRAM_GROUP_CODE" val="l1-1"/>
  <p:tag name="KSO_WM_DIAGRAM_MAX_ITEMCNT" val="6"/>
  <p:tag name="KSO_WM_DIAGRAM_MIN_ITEMCNT" val="2"/>
  <p:tag name="KSO_WM_DIAGRAM_VIRTUALLY_FRAME" val="{&quot;height&quot;:291.3807067871094,&quot;width&quot;:352.964660644531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添加目录项标题"/>
  <p:tag name="KSO_WM_UNIT_TEXT_FILL_FORE_SCHEMECOLOR_INDEX" val="13"/>
  <p:tag name="KSO_WM_UNIT_TEXT_FILL_TYPE" val="1"/>
  <p:tag name="KSO_WM_UNIT_USESOURCEFORMAT_APPLY" val="0"/>
</p:tagLst>
</file>

<file path=ppt/tags/tag1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6_1"/>
  <p:tag name="KSO_WM_UNIT_ID" val="custom20231596_6*l_h_i*1_6_1"/>
  <p:tag name="KSO_WM_TEMPLATE_CATEGORY" val="custom"/>
  <p:tag name="KSO_WM_TEMPLATE_INDEX" val="20231596"/>
  <p:tag name="KSO_WM_UNIT_LAYERLEVEL" val="1_1_1"/>
  <p:tag name="KSO_WM_TAG_VERSION" val="3.0"/>
  <p:tag name="KSO_WM_BEAUTIFY_FLAG" val="#wm#"/>
  <p:tag name="KSO_WM_DIAGRAM_VERSION" val="3"/>
  <p:tag name="KSO_WM_DIAGRAM_COLOR_TRICK" val="1"/>
  <p:tag name="KSO_WM_DIAGRAM_COLOR_TEXT_CAN_REMOVE" val="n"/>
  <p:tag name="KSO_WM_DIAGRAM_GROUP_CODE" val="l1-1"/>
  <p:tag name="KSO_WM_DIAGRAM_MAX_ITEMCNT" val="6"/>
  <p:tag name="KSO_WM_DIAGRAM_MIN_ITEMCNT" val="2"/>
  <p:tag name="KSO_WM_DIAGRAM_VIRTUALLY_FRAME" val="{&quot;height&quot;:291.3807067871094,&quot;width&quot;:352.964660644531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06"/>
  <p:tag name="KSO_WM_UNIT_TEXT_FILL_FORE_SCHEMECOLOR_INDEX" val="5"/>
  <p:tag name="KSO_WM_UNIT_TEXT_FILL_TYPE" val="1"/>
  <p:tag name="KSO_WM_UNIT_USESOURCEFORMAT_APPLY" val="0"/>
</p:tagLst>
</file>

<file path=ppt/tags/tag143.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6_1"/>
  <p:tag name="KSO_WM_UNIT_ID" val="custom20231596_6*l_h_a*1_6_1"/>
  <p:tag name="KSO_WM_TEMPLATE_CATEGORY" val="custom"/>
  <p:tag name="KSO_WM_TEMPLATE_INDEX" val="20231596"/>
  <p:tag name="KSO_WM_UNIT_LAYERLEVEL" val="1_1_1"/>
  <p:tag name="KSO_WM_TAG_VERSION" val="3.0"/>
  <p:tag name="KSO_WM_BEAUTIFY_FLAG" val="#wm#"/>
  <p:tag name="KSO_WM_DIAGRAM_VERSION" val="3"/>
  <p:tag name="KSO_WM_DIAGRAM_COLOR_TRICK" val="1"/>
  <p:tag name="KSO_WM_DIAGRAM_COLOR_TEXT_CAN_REMOVE" val="n"/>
  <p:tag name="KSO_WM_DIAGRAM_GROUP_CODE" val="l1-1"/>
  <p:tag name="KSO_WM_DIAGRAM_MAX_ITEMCNT" val="6"/>
  <p:tag name="KSO_WM_DIAGRAM_MIN_ITEMCNT" val="2"/>
  <p:tag name="KSO_WM_DIAGRAM_VIRTUALLY_FRAME" val="{&quot;height&quot;:291.3807067871094,&quot;width&quot;:352.964660644531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添加目录项标题"/>
  <p:tag name="KSO_WM_UNIT_TEXT_FILL_FORE_SCHEMECOLOR_INDEX" val="13"/>
  <p:tag name="KSO_WM_UNIT_TEXT_FILL_TYPE" val="1"/>
  <p:tag name="KSO_WM_UNIT_USESOURCEFORMAT_APPLY" val="0"/>
</p:tagLst>
</file>

<file path=ppt/tags/tag144.xml><?xml version="1.0" encoding="utf-8"?>
<p:tagLst xmlns:p="http://schemas.openxmlformats.org/presentationml/2006/main">
  <p:tag name="KSO_WM_SLIDE_ID" val="custom20231596_6"/>
  <p:tag name="KSO_WM_TEMPLATE_SUBCATEGORY" val="29"/>
  <p:tag name="KSO_WM_TEMPLATE_MASTER_TYPE" val="0"/>
  <p:tag name="KSO_WM_TEMPLATE_COLOR_TYPE" val="0"/>
  <p:tag name="KSO_WM_SLIDE_ITEM_CNT" val="6"/>
  <p:tag name="KSO_WM_SLIDE_INDEX" val="6"/>
  <p:tag name="KSO_WM_TAG_VERSION" val="3.0"/>
  <p:tag name="KSO_WM_BEAUTIFY_FLAG" val="#wm#"/>
  <p:tag name="KSO_WM_TEMPLATE_CATEGORY" val="custom"/>
  <p:tag name="KSO_WM_TEMPLATE_INDEX" val="20231596"/>
  <p:tag name="KSO_WM_SLIDE_LAYOUT" val="a_l"/>
  <p:tag name="KSO_WM_SLIDE_LAYOUT_CNT" val="1_1"/>
  <p:tag name="KSO_WM_SLIDE_TYPE" val="contents"/>
  <p:tag name="KSO_WM_SLIDE_SUBTYPE" val="diag"/>
  <p:tag name="KSO_WM_DIAGRAM_GROUP_CODE" val="l1-1"/>
  <p:tag name="KSO_WM_SLIDE_DIAGTYPE" val="l"/>
</p:tagLst>
</file>

<file path=ppt/tags/tag1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31596_7*a*1"/>
  <p:tag name="KSO_WM_TEMPLATE_CATEGORY" val="custom"/>
  <p:tag name="KSO_WM_TEMPLATE_INDEX" val="20231596"/>
  <p:tag name="KSO_WM_UNIT_LAYERLEVEL" val="1"/>
  <p:tag name="KSO_WM_TAG_VERSION" val="3.0"/>
  <p:tag name="KSO_WM_BEAUTIFY_FLAG" val="#wm#"/>
  <p:tag name="KSO_WM_UNIT_ISCONTENTSTITLE" val="0"/>
  <p:tag name="KSO_WM_UNIT_ISNUMDGMTITLE" val="0"/>
  <p:tag name="KSO_WM_UNIT_NOCLEAR" val="0"/>
  <p:tag name="KSO_WM_UNIT_VALUE" val="14"/>
  <p:tag name="KSO_WM_UNIT_TYPE" val="a"/>
  <p:tag name="KSO_WM_UNIT_INDEX" val="1"/>
  <p:tag name="KSO_WM_UNIT_PRESET_TEXT" val="添加章节标题"/>
</p:tagLst>
</file>

<file path=ppt/tags/tag146.xml><?xml version="1.0" encoding="utf-8"?>
<p:tagLst xmlns:p="http://schemas.openxmlformats.org/presentationml/2006/main">
  <p:tag name="KSO_WM_UNIT_HIGHLIGHT" val="0"/>
  <p:tag name="KSO_WM_UNIT_COMPATIBLE" val="1"/>
  <p:tag name="KSO_WM_UNIT_DIAGRAM_ISNUMVISUAL" val="0"/>
  <p:tag name="KSO_WM_UNIT_DIAGRAM_ISREFERUNIT" val="0"/>
  <p:tag name="KSO_WM_UNIT_ID" val="custom20231596_7*e*1"/>
  <p:tag name="KSO_WM_TEMPLATE_CATEGORY" val="custom"/>
  <p:tag name="KSO_WM_TEMPLATE_INDEX" val="20231596"/>
  <p:tag name="KSO_WM_UNIT_LAYERLEVEL" val="1"/>
  <p:tag name="KSO_WM_TAG_VERSION" val="3.0"/>
  <p:tag name="KSO_WM_BEAUTIFY_FLAG" val="#wm#"/>
  <p:tag name="KSO_WM_UNIT_NOCLEAR" val="0"/>
  <p:tag name="KSO_WM_UNIT_VALUE" val="13"/>
  <p:tag name="KSO_WM_UNIT_TYPE" val="e"/>
  <p:tag name="KSO_WM_UNIT_INDEX" val="1"/>
  <p:tag name="KSO_WM_UNIT_PRESET_TEXT" val="01"/>
</p:tagLst>
</file>

<file path=ppt/tags/tag147.xml><?xml version="1.0" encoding="utf-8"?>
<p:tagLst xmlns:p="http://schemas.openxmlformats.org/presentationml/2006/main">
  <p:tag name="KSO_WM_SLIDE_ID" val="custom20231596_7"/>
  <p:tag name="KSO_WM_TEMPLATE_SUBCATEGORY" val="29"/>
  <p:tag name="KSO_WM_TEMPLATE_MASTER_TYPE" val="0"/>
  <p:tag name="KSO_WM_TEMPLATE_COLOR_TYPE" val="0"/>
  <p:tag name="KSO_WM_SLIDE_ITEM_CNT" val="0"/>
  <p:tag name="KSO_WM_SLIDE_INDEX" val="7"/>
  <p:tag name="KSO_WM_TAG_VERSION" val="3.0"/>
  <p:tag name="KSO_WM_BEAUTIFY_FLAG" val="#wm#"/>
  <p:tag name="KSO_WM_TEMPLATE_CATEGORY" val="custom"/>
  <p:tag name="KSO_WM_TEMPLATE_INDEX" val="20231596"/>
  <p:tag name="KSO_WM_SLIDE_TYPE" val="sectionTitle"/>
  <p:tag name="KSO_WM_SLIDE_SUBTYPE" val="pureTxt"/>
  <p:tag name="KSO_WM_SLIDE_LAYOUT" val="a_e"/>
  <p:tag name="KSO_WM_SLIDE_LAYOUT_CNT" val="1_1"/>
</p:tagLst>
</file>

<file path=ppt/tags/tag1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3144_3*a*1"/>
  <p:tag name="KSO_WM_TEMPLATE_CATEGORY" val="diagram"/>
  <p:tag name="KSO_WM_TEMPLATE_INDEX" val="20233144"/>
  <p:tag name="KSO_WM_UNIT_LAYERLEVEL" val="1"/>
  <p:tag name="KSO_WM_TAG_VERSION" val="3.0"/>
  <p:tag name="KSO_WM_BEAUTIFY_FLAG" val="#wm#"/>
  <p:tag name="KSO_WM_UNIT_ISCONTENTSTITLE" val="0"/>
  <p:tag name="KSO_WM_UNIT_ISNUMDGMTITLE" val="0"/>
  <p:tag name="KSO_WM_UNIT_NOCLEAR" val="0"/>
  <p:tag name="KSO_WM_DIAGRAM_GROUP_CODE" val="l1-1"/>
  <p:tag name="KSO_WM_UNIT_TYPE" val="a"/>
  <p:tag name="KSO_WM_UNIT_INDEX" val="1"/>
  <p:tag name="KSO_WM_UNIT_VALUE" val="29"/>
  <p:tag name="KSO_WM_UNIT_PRESET_TEXT" val="单击此处添加标题"/>
  <p:tag name="KSO_WM_UNIT_TEXT_FILL_FORE_SCHEMECOLOR_INDEX" val="13"/>
  <p:tag name="KSO_WM_UNIT_TEXT_FILL_TYPE" val="1"/>
  <p:tag name="KSO_WM_UNIT_USESOURCEFORMAT_APPLY" val="0"/>
</p:tagLst>
</file>

<file path=ppt/tags/tag149.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33144_1*l_h_f*1_1_1"/>
  <p:tag name="KSO_WM_TEMPLATE_CATEGORY" val="diagram"/>
  <p:tag name="KSO_WM_TEMPLATE_INDEX" val="20233144"/>
  <p:tag name="KSO_WM_UNIT_LAYERLEVEL" val="1_1_1"/>
  <p:tag name="KSO_WM_TAG_VERSION" val="3.0"/>
  <p:tag name="KSO_WM_BEAUTIFY_FLAG" val="#wm#"/>
  <p:tag name="KSO_WM_DIAGRAM_MAX_ITEMCNT" val="4"/>
  <p:tag name="KSO_WM_DIAGRAM_MIN_ITEMCNT" val="2"/>
  <p:tag name="KSO_WM_DIAGRAM_VIRTUALLY_FRAME" val="{&quot;height&quot;:388.25,&quot;width&quot;:850.73291015625}"/>
  <p:tag name="KSO_WM_DIAGRAM_COLOR_MATCH_VALUE" val="{&quot;shape&quot;:{&quot;fill&quot;:{&quot;solid&quot;:{&quot;brightness&quot;:0.6000000238418579,&quot;colorType&quot;:1,&quot;foreColorIndex&quot;:13,&quot;transparency&quot;:0.800000011920929},&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SUBTYPE" val="a"/>
  <p:tag name="KSO_WM_UNIT_NOCLEAR" val="0"/>
  <p:tag name="KSO_WM_UNIT_VALUE" val="56"/>
  <p:tag name="KSO_WM_UNIT_PRESET_TEXT" val="单击此处添加文本具体内容，简明扼要地阐述您的观点。"/>
  <p:tag name="KSO_WM_UNIT_FILL_TYPE" val="1"/>
  <p:tag name="KSO_WM_UNIT_FILL_FORE_SCHEMECOLOR_INDEX" val="13"/>
  <p:tag name="KSO_WM_UNIT_FILL_FORE_SCHEMECOLOR_INDEX_BRIGHTNESS" val="0.6"/>
  <p:tag name="KSO_WM_UNIT_TEXT_FILL_FORE_SCHEMECOLOR_INDEX" val="1"/>
  <p:tag name="KSO_WM_UNIT_TEXT_FILL_TYPE" val="1"/>
  <p:tag name="KSO_WM_UNIT_USESOURCEFORMAT_APPLY" val="0"/>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0.xml><?xml version="1.0" encoding="utf-8"?>
<p:tagLst xmlns:p="http://schemas.openxmlformats.org/presentationml/2006/main">
  <p:tag name="KSO_WM_DIAGRAM_VERSION" val="3"/>
  <p:tag name="KSO_WM_DIAGRAM_COLOR_TRICK" val="1"/>
  <p:tag name="KSO_WM_DIAGRAM_COLOR_TEXT_CAN_REMOVE" val="n"/>
  <p:tag name="KSO_WM_UNIT_VALUE" val="691*691"/>
  <p:tag name="KSO_WM_UNIT_HIGHLIGHT" val="0"/>
  <p:tag name="KSO_WM_UNIT_COMPATIBLE" val="0"/>
  <p:tag name="KSO_WM_UNIT_DIAGRAM_ISNUMVISUAL" val="0"/>
  <p:tag name="KSO_WM_UNIT_DIAGRAM_ISREFERUNIT" val="0"/>
  <p:tag name="KSO_WM_DIAGRAM_GROUP_CODE" val="l1-1"/>
  <p:tag name="KSO_WM_UNIT_TYPE" val="l_h_d"/>
  <p:tag name="KSO_WM_UNIT_INDEX" val="1_1_1"/>
  <p:tag name="KSO_WM_UNIT_ID" val="diagram20233144_1*l_h_d*1_1_1"/>
  <p:tag name="KSO_WM_TEMPLATE_CATEGORY" val="diagram"/>
  <p:tag name="KSO_WM_TEMPLATE_INDEX" val="20233144"/>
  <p:tag name="KSO_WM_UNIT_LAYERLEVEL" val="1_1_1"/>
  <p:tag name="KSO_WM_TAG_VERSION" val="3.0"/>
  <p:tag name="KSO_WM_BEAUTIFY_FLAG" val="#wm#"/>
  <p:tag name="KSO_WM_DIAGRAM_MAX_ITEMCNT" val="4"/>
  <p:tag name="KSO_WM_DIAGRAM_MIN_ITEMCNT" val="2"/>
  <p:tag name="KSO_WM_DIAGRAM_VIRTUALLY_FRAME" val="{&quot;height&quot;:388.25,&quot;width&quot;:850.73291015625}"/>
  <p:tag name="KSO_WM_DIAGRAM_COLOR_MATCH_VALUE" val="{&quot;shape&quot;:{&quot;fill&quot;:{&quot;type&quot;:0},&quot;glow&quot;:{&quot;colorType&quot;:0},&quot;line&quot;:{&quot;solidLine&quot;:{&quot;brightness&quot;:0.6000000238418579,&quot;colorType&quot;:1,&quot;foreColorIndex&quot;:13,&quot;transparency&quot;:0.800000011920929},&quot;type&quot;:1},&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13"/>
  <p:tag name="KSO_WM_UNIT_LINE_FILL_TYPE" val="2"/>
  <p:tag name="KSO_WM_UNIT_USESOURCEFORMAT_APPLY" val="0"/>
</p:tagLst>
</file>

<file path=ppt/tags/tag151.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a"/>
  <p:tag name="KSO_WM_UNIT_INDEX" val="1_1_1"/>
  <p:tag name="KSO_WM_UNIT_ID" val="diagram20233144_1*l_h_a*1_1_1"/>
  <p:tag name="KSO_WM_TEMPLATE_CATEGORY" val="diagram"/>
  <p:tag name="KSO_WM_TEMPLATE_INDEX" val="20233144"/>
  <p:tag name="KSO_WM_UNIT_LAYERLEVEL" val="1_1_1"/>
  <p:tag name="KSO_WM_TAG_VERSION" val="3.0"/>
  <p:tag name="KSO_WM_BEAUTIFY_FLAG" val="#wm#"/>
  <p:tag name="KSO_WM_DIAGRAM_MAX_ITEMCNT" val="4"/>
  <p:tag name="KSO_WM_DIAGRAM_MIN_ITEMCNT" val="2"/>
  <p:tag name="KSO_WM_DIAGRAM_VIRTUALLY_FRAME" val="{&quot;height&quot;:388.25,&quot;width&quot;:850.73291015625}"/>
  <p:tag name="KSO_WM_DIAGRAM_COLOR_MATCH_VALUE" val="{&quot;shape&quot;:{&quot;fill&quot;:{&quot;solid&quot;:{&quot;brightness&quot;:0,&quot;colorType&quot;:1,&quot;foreColorIndex&quot;:5,&quot;transparency&quot;:0},&quot;type&quot;:1},&quot;glow&quot;:{&quot;colorType&quot;:0},&quot;line&quot;:{&quot;type&quot;:0},&quot;shadow&quot;:{&quot;brightness&quot;:-0.5,&quot;colorType&quot;:1,&quot;foreColorIndex&quot;:5,&quot;transparency&quot;:0.800000011920929},&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ISCONTENTSTITLE" val="0"/>
  <p:tag name="KSO_WM_UNIT_ISNUMDGMTITLE" val="0"/>
  <p:tag name="KSO_WM_UNIT_NOCLEAR" val="0"/>
  <p:tag name="KSO_WM_UNIT_VALUE" val="18"/>
  <p:tag name="KSO_WM_UNIT_PRESET_TEXT" val="单击此处添加标题"/>
  <p:tag name="KSO_WM_UNIT_FILL_TYPE" val="1"/>
  <p:tag name="KSO_WM_UNIT_FILL_FORE_SCHEMECOLOR_INDEX" val="5"/>
  <p:tag name="KSO_WM_UNIT_FILL_FORE_SCHEMECOLOR_INDEX_BRIGHTNESS" val="0"/>
  <p:tag name="KSO_WM_UNIT_TEXT_FILL_FORE_SCHEMECOLOR_INDEX" val="1"/>
  <p:tag name="KSO_WM_UNIT_TEXT_FILL_TYPE" val="1"/>
  <p:tag name="KSO_WM_UNIT_SHADOW_SCHEMECOLOR_INDEX" val="5"/>
  <p:tag name="KSO_WM_UNIT_USESOURCEFORMAT_APPLY" val="0"/>
</p:tagLst>
</file>

<file path=ppt/tags/tag152.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20233144_1*l_h_f*1_2_1"/>
  <p:tag name="KSO_WM_TEMPLATE_CATEGORY" val="diagram"/>
  <p:tag name="KSO_WM_TEMPLATE_INDEX" val="20233144"/>
  <p:tag name="KSO_WM_UNIT_LAYERLEVEL" val="1_1_1"/>
  <p:tag name="KSO_WM_TAG_VERSION" val="3.0"/>
  <p:tag name="KSO_WM_BEAUTIFY_FLAG" val="#wm#"/>
  <p:tag name="KSO_WM_DIAGRAM_MAX_ITEMCNT" val="4"/>
  <p:tag name="KSO_WM_DIAGRAM_MIN_ITEMCNT" val="2"/>
  <p:tag name="KSO_WM_DIAGRAM_VIRTUALLY_FRAME" val="{&quot;height&quot;:388.25,&quot;width&quot;:850.73291015625}"/>
  <p:tag name="KSO_WM_DIAGRAM_COLOR_MATCH_VALUE" val="{&quot;shape&quot;:{&quot;fill&quot;:{&quot;solid&quot;:{&quot;brightness&quot;:0.6000000238418579,&quot;colorType&quot;:1,&quot;foreColorIndex&quot;:13,&quot;transparency&quot;:0.800000011920929},&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SUBTYPE" val="a"/>
  <p:tag name="KSO_WM_UNIT_NOCLEAR" val="0"/>
  <p:tag name="KSO_WM_UNIT_VALUE" val="56"/>
  <p:tag name="KSO_WM_UNIT_PRESET_TEXT" val="单击此处添加文本具体内容，简明扼要地阐述您的观点。"/>
  <p:tag name="KSO_WM_UNIT_FILL_TYPE" val="1"/>
  <p:tag name="KSO_WM_UNIT_FILL_FORE_SCHEMECOLOR_INDEX" val="13"/>
  <p:tag name="KSO_WM_UNIT_FILL_FORE_SCHEMECOLOR_INDEX_BRIGHTNESS" val="0.6"/>
  <p:tag name="KSO_WM_UNIT_TEXT_FILL_FORE_SCHEMECOLOR_INDEX" val="1"/>
  <p:tag name="KSO_WM_UNIT_TEXT_FILL_TYPE" val="1"/>
  <p:tag name="KSO_WM_UNIT_USESOURCEFORMAT_APPLY" val="0"/>
</p:tagLst>
</file>

<file path=ppt/tags/tag153.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a"/>
  <p:tag name="KSO_WM_UNIT_INDEX" val="1_2_1"/>
  <p:tag name="KSO_WM_UNIT_ID" val="diagram20233144_1*l_h_a*1_2_1"/>
  <p:tag name="KSO_WM_TEMPLATE_CATEGORY" val="diagram"/>
  <p:tag name="KSO_WM_TEMPLATE_INDEX" val="20233144"/>
  <p:tag name="KSO_WM_UNIT_LAYERLEVEL" val="1_1_1"/>
  <p:tag name="KSO_WM_TAG_VERSION" val="3.0"/>
  <p:tag name="KSO_WM_BEAUTIFY_FLAG" val="#wm#"/>
  <p:tag name="KSO_WM_DIAGRAM_MAX_ITEMCNT" val="4"/>
  <p:tag name="KSO_WM_DIAGRAM_MIN_ITEMCNT" val="2"/>
  <p:tag name="KSO_WM_DIAGRAM_VIRTUALLY_FRAME" val="{&quot;height&quot;:388.25,&quot;width&quot;:850.73291015625}"/>
  <p:tag name="KSO_WM_DIAGRAM_COLOR_MATCH_VALUE" val="{&quot;shape&quot;:{&quot;fill&quot;:{&quot;solid&quot;:{&quot;brightness&quot;:0,&quot;colorType&quot;:1,&quot;foreColorIndex&quot;:5,&quot;transparency&quot;:0},&quot;type&quot;:1},&quot;glow&quot;:{&quot;colorType&quot;:0},&quot;line&quot;:{&quot;type&quot;:0},&quot;shadow&quot;:{&quot;brightness&quot;:-0.5,&quot;colorType&quot;:1,&quot;foreColorIndex&quot;:5,&quot;transparency&quot;:0.800000011920929},&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ISCONTENTSTITLE" val="0"/>
  <p:tag name="KSO_WM_UNIT_ISNUMDGMTITLE" val="0"/>
  <p:tag name="KSO_WM_UNIT_NOCLEAR" val="0"/>
  <p:tag name="KSO_WM_UNIT_VALUE" val="18"/>
  <p:tag name="KSO_WM_UNIT_PRESET_TEXT" val="单击此处添加标题"/>
  <p:tag name="KSO_WM_UNIT_FILL_TYPE" val="1"/>
  <p:tag name="KSO_WM_UNIT_FILL_FORE_SCHEMECOLOR_INDEX" val="5"/>
  <p:tag name="KSO_WM_UNIT_FILL_FORE_SCHEMECOLOR_INDEX_BRIGHTNESS" val="0"/>
  <p:tag name="KSO_WM_UNIT_TEXT_FILL_FORE_SCHEMECOLOR_INDEX" val="1"/>
  <p:tag name="KSO_WM_UNIT_TEXT_FILL_TYPE" val="1"/>
  <p:tag name="KSO_WM_UNIT_SHADOW_SCHEMECOLOR_INDEX" val="5"/>
  <p:tag name="KSO_WM_UNIT_USESOURCEFORMAT_APPLY" val="0"/>
</p:tagLst>
</file>

<file path=ppt/tags/tag154.xml><?xml version="1.0" encoding="utf-8"?>
<p:tagLst xmlns:p="http://schemas.openxmlformats.org/presentationml/2006/main">
  <p:tag name="KSO_WM_DIAGRAM_VERSION" val="3"/>
  <p:tag name="KSO_WM_DIAGRAM_COLOR_TRICK" val="1"/>
  <p:tag name="KSO_WM_DIAGRAM_COLOR_TEXT_CAN_REMOVE" val="n"/>
  <p:tag name="KSO_WM_UNIT_VALUE" val="691*691"/>
  <p:tag name="KSO_WM_UNIT_HIGHLIGHT" val="0"/>
  <p:tag name="KSO_WM_UNIT_COMPATIBLE" val="0"/>
  <p:tag name="KSO_WM_UNIT_DIAGRAM_ISNUMVISUAL" val="0"/>
  <p:tag name="KSO_WM_UNIT_DIAGRAM_ISREFERUNIT" val="0"/>
  <p:tag name="KSO_WM_DIAGRAM_GROUP_CODE" val="l1-1"/>
  <p:tag name="KSO_WM_UNIT_TYPE" val="l_h_d"/>
  <p:tag name="KSO_WM_UNIT_INDEX" val="1_2_1"/>
  <p:tag name="KSO_WM_UNIT_ID" val="diagram20233144_1*l_h_d*1_2_1"/>
  <p:tag name="KSO_WM_TEMPLATE_CATEGORY" val="diagram"/>
  <p:tag name="KSO_WM_TEMPLATE_INDEX" val="20233144"/>
  <p:tag name="KSO_WM_UNIT_LAYERLEVEL" val="1_1_1"/>
  <p:tag name="KSO_WM_TAG_VERSION" val="3.0"/>
  <p:tag name="KSO_WM_BEAUTIFY_FLAG" val="#wm#"/>
  <p:tag name="KSO_WM_DIAGRAM_MAX_ITEMCNT" val="4"/>
  <p:tag name="KSO_WM_DIAGRAM_MIN_ITEMCNT" val="2"/>
  <p:tag name="KSO_WM_DIAGRAM_VIRTUALLY_FRAME" val="{&quot;height&quot;:388.25,&quot;width&quot;:850.73291015625}"/>
  <p:tag name="KSO_WM_DIAGRAM_COLOR_MATCH_VALUE" val="{&quot;shape&quot;:{&quot;fill&quot;:{&quot;type&quot;:0},&quot;glow&quot;:{&quot;colorType&quot;:0},&quot;line&quot;:{&quot;solidLine&quot;:{&quot;brightness&quot;:0.6000000238418579,&quot;colorType&quot;:1,&quot;foreColorIndex&quot;:13,&quot;transparency&quot;:0.800000011920929},&quot;type&quot;:1},&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13"/>
  <p:tag name="KSO_WM_UNIT_LINE_FILL_TYPE" val="2"/>
  <p:tag name="KSO_WM_UNIT_USESOURCEFORMAT_APPLY" val="0"/>
</p:tagLst>
</file>

<file path=ppt/tags/tag155.xml><?xml version="1.0" encoding="utf-8"?>
<p:tagLst xmlns:p="http://schemas.openxmlformats.org/presentationml/2006/main">
  <p:tag name="KSO_WM_SLIDE_ID" val="diagram20233144_3"/>
  <p:tag name="KSO_WM_TEMPLATE_SUBCATEGORY" val="0"/>
  <p:tag name="KSO_WM_TEMPLATE_MASTER_TYPE" val="0"/>
  <p:tag name="KSO_WM_TEMPLATE_COLOR_TYPE" val="0"/>
  <p:tag name="KSO_WM_SLIDE_ITEM_CNT" val="4"/>
  <p:tag name="KSO_WM_SLIDE_INDEX" val="3"/>
  <p:tag name="KSO_WM_TAG_VERSION" val="3.0"/>
  <p:tag name="KSO_WM_BEAUTIFY_FLAG" val="#wm#"/>
  <p:tag name="KSO_WM_TEMPLATE_CATEGORY" val="custom"/>
  <p:tag name="KSO_WM_TEMPLATE_INDEX" val="20231596"/>
  <p:tag name="KSO_WM_SLIDE_TYPE" val="text"/>
  <p:tag name="KSO_WM_SLIDE_SUBTYPE" val="diag"/>
  <p:tag name="KSO_WM_SLIDE_SIZE" val="850.267*388.25"/>
  <p:tag name="KSO_WM_SLIDE_POSITION" val="54.75*107"/>
  <p:tag name="KSO_WM_SLIDE_LAYOUT" val="a_l"/>
  <p:tag name="KSO_WM_SLIDE_LAYOUT_CNT" val="1_1"/>
  <p:tag name="KSO_WM_SPECIAL_SOURCE" val="bdnull"/>
  <p:tag name="KSO_WM_DIAGRAM_GROUP_CODE" val="l1-1"/>
  <p:tag name="KSO_WM_SLIDE_DIAGTYPE" val="l"/>
</p:tagLst>
</file>

<file path=ppt/tags/tag156.xml><?xml version="1.0" encoding="utf-8"?>
<p:tagLst xmlns:p="http://schemas.openxmlformats.org/presentationml/2006/main">
  <p:tag name="KSO_WM_UNIT_ISCONTENTSTITLE" val="0"/>
  <p:tag name="KSO_WM_UNIT_ISNUMDGMTITLE" val="0"/>
  <p:tag name="KSO_WM_UNIT_NOCLEAR" val="0"/>
  <p:tag name="KSO_WM_UNIT_VALUE" val="29"/>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TEMPLATE_CATEGORY" val="custom"/>
  <p:tag name="KSO_WM_UNIT_LAYERLEVEL" val="1"/>
  <p:tag name="KSO_WM_TAG_VERSION" val="3.0"/>
  <p:tag name="KSO_WM_BEAUTIFY_FLAG" val="#wm#"/>
  <p:tag name="KSO_WM_TEMPLATE_INDEX" val="20231939"/>
  <p:tag name="KSO_WM_UNIT_ID" val="custom20231939_1*a*1"/>
  <p:tag name="KSO_WM_UNIT_TEXT_FILL_FORE_SCHEMECOLOR_INDEX" val="5"/>
  <p:tag name="KSO_WM_UNIT_TEXT_FILL_TYPE" val="1"/>
  <p:tag name="KSO_WM_UNIT_USESOURCEFORMAT_APPLY" val="0"/>
  <p:tag name="KSO_WM_UNIT_PRESET_TEXT" val="单击此处添加标题"/>
</p:tagLst>
</file>

<file path=ppt/tags/tag157.xml><?xml version="1.0" encoding="utf-8"?>
<p:tagLst xmlns:p="http://schemas.openxmlformats.org/presentationml/2006/main">
  <p:tag name="KSO_WM_UNIT_VALUE" val="1436*1469"/>
  <p:tag name="KSO_WM_UNIT_HIGHLIGHT" val="0"/>
  <p:tag name="KSO_WM_UNIT_COMPATIBLE" val="0"/>
  <p:tag name="KSO_WM_UNIT_DIAGRAM_ISNUMVISUAL" val="0"/>
  <p:tag name="KSO_WM_UNIT_DIAGRAM_ISREFERUNIT" val="0"/>
  <p:tag name="KSO_WM_DIAGRAM_GROUP_CODE" val="l1-1"/>
  <p:tag name="KSO_WM_UNIT_TYPE" val="d"/>
  <p:tag name="KSO_WM_UNIT_INDEX" val="1"/>
  <p:tag name="KSO_WM_UNIT_ID" val="custom20231939_1*d*1"/>
  <p:tag name="KSO_WM_TEMPLATE_CATEGORY" val="custom"/>
  <p:tag name="KSO_WM_TEMPLATE_INDEX" val="20231939"/>
  <p:tag name="KSO_WM_UNIT_LAYERLEVEL" val="1"/>
  <p:tag name="KSO_WM_TAG_VERSION" val="3.0"/>
  <p:tag name="KSO_WM_BEAUTIFY_FLAG" val="#wm#"/>
  <p:tag name="KSO_WM_UNIT_LINE_FORE_SCHEMECOLOR_INDEX" val="13"/>
  <p:tag name="KSO_WM_UNIT_LINE_FILL_TYPE" val="2"/>
  <p:tag name="KSO_WM_UNIT_USESOURCEFORMAT_APPLY" val="0"/>
</p:tagLst>
</file>

<file path=ppt/tags/tag158.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1_1"/>
  <p:tag name="KSO_WM_UNIT_ID" val="diagram20231970_3*l_h_f*1_1_1"/>
  <p:tag name="KSO_WM_TEMPLATE_CATEGORY" val="diagram"/>
  <p:tag name="KSO_WM_TEMPLATE_INDEX" val="20231970"/>
  <p:tag name="KSO_WM_UNIT_LAYERLEVEL" val="1_1_1"/>
  <p:tag name="KSO_WM_TAG_VERSION" val="3.0"/>
  <p:tag name="KSO_WM_BEAUTIFY_FLAG" val="#wm#"/>
  <p:tag name="KSO_WM_UNIT_TEXT_FILL_FORE_SCHEMECOLOR_INDEX_BRIGHTNESS" val="0.15"/>
  <p:tag name="KSO_WM_DIAGRAM_VERSION" val="3"/>
  <p:tag name="KSO_WM_DIAGRAM_COLOR_TRICK" val="1"/>
  <p:tag name="KSO_WM_DIAGRAM_GROUP_CODE" val="l1-1"/>
  <p:tag name="KSO_WM_DIAGRAM_MAX_ITEMCNT" val="3"/>
  <p:tag name="KSO_WM_DIAGRAM_MIN_ITEMCNT" val="1"/>
  <p:tag name="KSO_WM_DIAGRAM_VIRTUALLY_FRAME" val="{&quot;height&quot;:318.2501525878906,&quot;left&quot;:54.37503937007874,&quot;top&quot;:134.59992370605468,&quot;width&quot;:267.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
  <p:tag name="KSO_WM_UNIT_TEXT_FILL_TYPE" val="1"/>
  <p:tag name="KSO_WM_UNIT_PRESET_TEXT" val="单击此处输入你的项正文，文字是您思想的提炼，请尽量言简意赅的阐述。单击此处输入你的项正，文字是您思想的提炼，请尽量言简意赅的阐述。"/>
  <p:tag name="KSO_WM_DIAGRAM_COLOR_TEXT_CAN_REMOVE" val="n"/>
  <p:tag name="KSO_WM_UNIT_USESOURCEFORMAT_APPLY" val="0"/>
</p:tagLst>
</file>

<file path=ppt/tags/tag159.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1_1"/>
  <p:tag name="KSO_WM_UNIT_ID" val="diagram20231970_3*l_h_a*1_1_1"/>
  <p:tag name="KSO_WM_TEMPLATE_CATEGORY" val="diagram"/>
  <p:tag name="KSO_WM_TEMPLATE_INDEX" val="20231970"/>
  <p:tag name="KSO_WM_UNIT_LAYERLEVEL" val="1_1_1"/>
  <p:tag name="KSO_WM_TAG_VERSION" val="3.0"/>
  <p:tag name="KSO_WM_BEAUTIFY_FLAG" val="#wm#"/>
  <p:tag name="KSO_WM_DIAGRAM_VERSION" val="3"/>
  <p:tag name="KSO_WM_DIAGRAM_COLOR_TRICK" val="1"/>
  <p:tag name="KSO_WM_DIAGRAM_GROUP_CODE" val="l1-1"/>
  <p:tag name="KSO_WM_DIAGRAM_MAX_ITEMCNT" val="3"/>
  <p:tag name="KSO_WM_DIAGRAM_MIN_ITEMCNT" val="1"/>
  <p:tag name="KSO_WM_DIAGRAM_VIRTUALLY_FRAME" val="{&quot;height&quot;:318.2501525878906,&quot;left&quot;:54.37503937007874,&quot;top&quot;:134.59992370605468,&quot;width&quot;:267.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_BRIGHTNESS" val="0"/>
  <p:tag name="KSO_WM_UNIT_TEXT_FILL_FORE_SCHEMECOLOR_INDEX" val="1"/>
  <p:tag name="KSO_WM_UNIT_TEXT_FILL_TYPE" val="1"/>
  <p:tag name="KSO_WM_UNIT_PRESET_TEXT" val="此处添加标题"/>
  <p:tag name="KSO_WM_DIAGRAM_COLOR_TEXT_CAN_REMOVE" val="n"/>
  <p:tag name="KSO_WM_UNIT_USESOURCEFORMAT_APPLY" val="0"/>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60.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2_1"/>
  <p:tag name="KSO_WM_UNIT_ID" val="diagram20231970_3*l_h_f*1_2_1"/>
  <p:tag name="KSO_WM_TEMPLATE_CATEGORY" val="diagram"/>
  <p:tag name="KSO_WM_TEMPLATE_INDEX" val="20231970"/>
  <p:tag name="KSO_WM_UNIT_LAYERLEVEL" val="1_1_1"/>
  <p:tag name="KSO_WM_TAG_VERSION" val="3.0"/>
  <p:tag name="KSO_WM_BEAUTIFY_FLAG" val="#wm#"/>
  <p:tag name="KSO_WM_UNIT_TEXT_FILL_FORE_SCHEMECOLOR_INDEX_BRIGHTNESS" val="0.15"/>
  <p:tag name="KSO_WM_DIAGRAM_VERSION" val="3"/>
  <p:tag name="KSO_WM_DIAGRAM_COLOR_TRICK" val="1"/>
  <p:tag name="KSO_WM_DIAGRAM_GROUP_CODE" val="l1-1"/>
  <p:tag name="KSO_WM_DIAGRAM_MAX_ITEMCNT" val="3"/>
  <p:tag name="KSO_WM_DIAGRAM_MIN_ITEMCNT" val="1"/>
  <p:tag name="KSO_WM_DIAGRAM_VIRTUALLY_FRAME" val="{&quot;height&quot;:318.2501525878906,&quot;left&quot;:54.37503937007874,&quot;top&quot;:134.59992370605468,&quot;width&quot;:267.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
  <p:tag name="KSO_WM_UNIT_TEXT_FILL_TYPE" val="1"/>
  <p:tag name="KSO_WM_UNIT_PRESET_TEXT" val="单击此处输入你的项正文，文字是您思想的提炼，请尽量言简意赅的阐述。单击此处输入你的项正，文字是您思想的提炼，请尽量言简意赅的阐述。"/>
  <p:tag name="KSO_WM_DIAGRAM_COLOR_TEXT_CAN_REMOVE" val="n"/>
  <p:tag name="KSO_WM_UNIT_USESOURCEFORMAT_APPLY" val="0"/>
</p:tagLst>
</file>

<file path=ppt/tags/tag161.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2_1"/>
  <p:tag name="KSO_WM_UNIT_ID" val="diagram20231970_3*l_h_a*1_2_1"/>
  <p:tag name="KSO_WM_TEMPLATE_CATEGORY" val="diagram"/>
  <p:tag name="KSO_WM_TEMPLATE_INDEX" val="20231970"/>
  <p:tag name="KSO_WM_UNIT_LAYERLEVEL" val="1_1_1"/>
  <p:tag name="KSO_WM_TAG_VERSION" val="3.0"/>
  <p:tag name="KSO_WM_BEAUTIFY_FLAG" val="#wm#"/>
  <p:tag name="KSO_WM_DIAGRAM_VERSION" val="3"/>
  <p:tag name="KSO_WM_DIAGRAM_COLOR_TRICK" val="1"/>
  <p:tag name="KSO_WM_DIAGRAM_GROUP_CODE" val="l1-1"/>
  <p:tag name="KSO_WM_DIAGRAM_MAX_ITEMCNT" val="3"/>
  <p:tag name="KSO_WM_DIAGRAM_MIN_ITEMCNT" val="1"/>
  <p:tag name="KSO_WM_DIAGRAM_VIRTUALLY_FRAME" val="{&quot;height&quot;:318.2501525878906,&quot;left&quot;:54.37503937007874,&quot;top&quot;:134.59992370605468,&quot;width&quot;:267.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_BRIGHTNESS" val="0"/>
  <p:tag name="KSO_WM_UNIT_TEXT_FILL_FORE_SCHEMECOLOR_INDEX" val="1"/>
  <p:tag name="KSO_WM_UNIT_TEXT_FILL_TYPE" val="1"/>
  <p:tag name="KSO_WM_UNIT_PRESET_TEXT" val="此处添加标题"/>
  <p:tag name="KSO_WM_DIAGRAM_COLOR_TEXT_CAN_REMOVE" val="n"/>
  <p:tag name="KSO_WM_UNIT_USESOURCEFORMAT_APPLY" val="0"/>
</p:tagLst>
</file>

<file path=ppt/tags/tag162.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3_1"/>
  <p:tag name="KSO_WM_UNIT_ID" val="diagram20231970_3*l_h_f*1_3_1"/>
  <p:tag name="KSO_WM_TEMPLATE_CATEGORY" val="diagram"/>
  <p:tag name="KSO_WM_TEMPLATE_INDEX" val="20231970"/>
  <p:tag name="KSO_WM_UNIT_LAYERLEVEL" val="1_1_1"/>
  <p:tag name="KSO_WM_TAG_VERSION" val="3.0"/>
  <p:tag name="KSO_WM_BEAUTIFY_FLAG" val="#wm#"/>
  <p:tag name="KSO_WM_UNIT_TEXT_FILL_FORE_SCHEMECOLOR_INDEX_BRIGHTNESS" val="0.15"/>
  <p:tag name="KSO_WM_DIAGRAM_VERSION" val="3"/>
  <p:tag name="KSO_WM_DIAGRAM_COLOR_TRICK" val="1"/>
  <p:tag name="KSO_WM_DIAGRAM_GROUP_CODE" val="l1-1"/>
  <p:tag name="KSO_WM_DIAGRAM_MAX_ITEMCNT" val="3"/>
  <p:tag name="KSO_WM_DIAGRAM_MIN_ITEMCNT" val="1"/>
  <p:tag name="KSO_WM_DIAGRAM_VIRTUALLY_FRAME" val="{&quot;height&quot;:318.2501525878906,&quot;left&quot;:54.37503937007874,&quot;top&quot;:134.59992370605468,&quot;width&quot;:267.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
  <p:tag name="KSO_WM_UNIT_TEXT_FILL_TYPE" val="1"/>
  <p:tag name="KSO_WM_UNIT_PRESET_TEXT" val="单击此处输入你的项正文，文字是您思想的提炼，请尽量言简意赅的阐述。单击此处输入你的项正，文字是您思想的提炼，请尽量言简意赅的阐述。"/>
  <p:tag name="KSO_WM_DIAGRAM_COLOR_TEXT_CAN_REMOVE" val="n"/>
  <p:tag name="KSO_WM_UNIT_USESOURCEFORMAT_APPLY" val="0"/>
</p:tagLst>
</file>

<file path=ppt/tags/tag163.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3_1"/>
  <p:tag name="KSO_WM_UNIT_ID" val="diagram20231970_3*l_h_a*1_3_1"/>
  <p:tag name="KSO_WM_TEMPLATE_CATEGORY" val="diagram"/>
  <p:tag name="KSO_WM_TEMPLATE_INDEX" val="20231970"/>
  <p:tag name="KSO_WM_UNIT_LAYERLEVEL" val="1_1_1"/>
  <p:tag name="KSO_WM_TAG_VERSION" val="3.0"/>
  <p:tag name="KSO_WM_BEAUTIFY_FLAG" val="#wm#"/>
  <p:tag name="KSO_WM_DIAGRAM_VERSION" val="3"/>
  <p:tag name="KSO_WM_DIAGRAM_COLOR_TRICK" val="1"/>
  <p:tag name="KSO_WM_DIAGRAM_GROUP_CODE" val="l1-1"/>
  <p:tag name="KSO_WM_DIAGRAM_MAX_ITEMCNT" val="3"/>
  <p:tag name="KSO_WM_DIAGRAM_MIN_ITEMCNT" val="1"/>
  <p:tag name="KSO_WM_DIAGRAM_VIRTUALLY_FRAME" val="{&quot;height&quot;:318.2501525878906,&quot;left&quot;:54.37503937007874,&quot;top&quot;:134.59992370605468,&quot;width&quot;:267.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_BRIGHTNESS" val="0"/>
  <p:tag name="KSO_WM_UNIT_TEXT_FILL_FORE_SCHEMECOLOR_INDEX" val="1"/>
  <p:tag name="KSO_WM_UNIT_TEXT_FILL_TYPE" val="1"/>
  <p:tag name="KSO_WM_UNIT_PRESET_TEXT" val="此处添加标题"/>
  <p:tag name="KSO_WM_DIAGRAM_COLOR_TEXT_CAN_REMOVE" val="n"/>
  <p:tag name="KSO_WM_UNIT_USESOURCEFORMAT_APPLY" val="0"/>
</p:tagLst>
</file>

<file path=ppt/tags/tag164.xml><?xml version="1.0" encoding="utf-8"?>
<p:tagLst xmlns:p="http://schemas.openxmlformats.org/presentationml/2006/main">
  <p:tag name="KSO_WM_TEMPLATE_MASTER_TYPE" val="0"/>
  <p:tag name="KSO_WM_TEMPLATE_COLOR_TYPE" val="0"/>
  <p:tag name="KSO_WM_BEAUTIFY_FLAG" val="#wm#"/>
  <p:tag name="KSO_WM_TEMPLATE_CATEGORY" val="custom"/>
  <p:tag name="KSO_WM_SLIDE_TYPE" val="text"/>
  <p:tag name="KSO_WM_SLIDE_SUBTYPE" val="picTxt"/>
  <p:tag name="KSO_WM_SLIDE_SIZE" val="266.85*289.778"/>
  <p:tag name="KSO_WM_SLIDE_POSITION" val="54.55*162.922"/>
  <p:tag name="KSO_WM_SLIDE_LAYOUT" val="a_d_l"/>
  <p:tag name="KSO_WM_SLIDE_LAYOUT_CNT" val="1_1_1"/>
  <p:tag name="KSO_WM_SPECIAL_SOURCE" val="bdnull"/>
  <p:tag name="KSO_WM_DIAGRAM_GROUP_CODE" val="l1-1"/>
  <p:tag name="KSO_WM_SLIDE_DIAGTYPE" val="l"/>
  <p:tag name="KSO_WM_TEMPLATE_INDEX" val="20231596"/>
  <p:tag name="KSO_WM_TEMPLATE_SUBCATEGORY" val="0"/>
  <p:tag name="KSO_WM_SLIDE_INDEX" val="1"/>
  <p:tag name="KSO_WM_TAG_VERSION" val="3.0"/>
  <p:tag name="KSO_WM_SLIDE_ID" val="custom20231939_1"/>
  <p:tag name="KSO_WM_SLIDE_ITEM_CNT" val="2"/>
</p:tagLst>
</file>

<file path=ppt/tags/tag165.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TEMPLATE_CATEGORY" val="custom"/>
  <p:tag name="KSO_WM_UNIT_LAYERLEVEL" val="1"/>
  <p:tag name="KSO_WM_TAG_VERSION" val="3.0"/>
  <p:tag name="KSO_WM_BEAUTIFY_FLAG" val="#wm#"/>
  <p:tag name="KSO_WM_TEMPLATE_INDEX" val="20232481"/>
  <p:tag name="KSO_WM_UNIT_ID" val="custom20232481_1*a*1"/>
  <p:tag name="KSO_WM_UNIT_PRESET_TEXT" val="单击此处&#10;添加标题"/>
  <p:tag name="KSO_WM_UNIT_TEXT_FILL_FORE_SCHEMECOLOR_INDEX" val="13"/>
  <p:tag name="KSO_WM_UNIT_TEXT_FILL_TYPE" val="1"/>
  <p:tag name="KSO_WM_UNIT_USESOURCEFORMAT_APPLY" val="0"/>
</p:tagLst>
</file>

<file path=ppt/tags/tag16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31965_2*l_h_d*1_2_1"/>
  <p:tag name="KSO_WM_TEMPLATE_CATEGORY" val="diagram"/>
  <p:tag name="KSO_WM_TEMPLATE_INDEX" val="20231965"/>
  <p:tag name="KSO_WM_UNIT_LAYERLEVEL" val="1_1_1"/>
  <p:tag name="KSO_WM_TAG_VERSION" val="3.0"/>
  <p:tag name="KSO_WM_BEAUTIFY_FLAG" val="#wm#"/>
  <p:tag name="KSO_WM_DIAGRAM_VERSION" val="3"/>
  <p:tag name="KSO_WM_DIAGRAM_COLOR_TRICK" val="1"/>
  <p:tag name="KSO_WM_DIAGRAM_COLOR_TEXT_CAN_REMOVE" val="n"/>
  <p:tag name="KSO_WM_UNIT_VALUE" val="721*692"/>
  <p:tag name="KSO_WM_UNIT_TYPE" val="l_h_d"/>
  <p:tag name="KSO_WM_UNIT_INDEX" val="1_2_1"/>
  <p:tag name="KSO_WM_DIAGRAM_MAX_ITEMCNT" val="4"/>
  <p:tag name="KSO_WM_DIAGRAM_MIN_ITEMCNT" val="2"/>
  <p:tag name="KSO_WM_DIAGRAM_VIRTUALLY_FRAME" val="{&quot;height&quot;:387.403076171875,&quot;width&quot;:677.2454833984375}"/>
  <p:tag name="KSO_WM_DIAGRAM_COLOR_MATCH_VALUE" val="{&quot;shape&quot;:{&quot;fill&quot;:{&quot;solid&quot;:{&quot;brightness&quot;:0,&quot;colorType&quot;:2,&quot;rgb&quot;:&quot;#ededed&quot;,&quot;transparency&quot;:0},&quot;type&quot;:1},&quot;glow&quot;:{&quot;colorType&quot;:0},&quot;line&quot;:{&quot;solidLine&quot;:{&quot;brightness&quot;:0.6000000238418579,&quot;colorType&quot;:1,&quot;foreColorIndex&quot;:13,&quot;transparency&quot;:0.800000011920929},&quot;type&quot;:1},&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13"/>
  <p:tag name="KSO_WM_UNIT_LINE_FILL_TYPE" val="2"/>
  <p:tag name="KSO_WM_UNIT_USESOURCEFORMAT_APPLY" val="0"/>
</p:tagLst>
</file>

<file path=ppt/tags/tag16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31965_2*l_h_d*1_1_1"/>
  <p:tag name="KSO_WM_TEMPLATE_CATEGORY" val="diagram"/>
  <p:tag name="KSO_WM_TEMPLATE_INDEX" val="20231965"/>
  <p:tag name="KSO_WM_UNIT_LAYERLEVEL" val="1_1_1"/>
  <p:tag name="KSO_WM_TAG_VERSION" val="3.0"/>
  <p:tag name="KSO_WM_BEAUTIFY_FLAG" val="#wm#"/>
  <p:tag name="KSO_WM_DIAGRAM_VERSION" val="3"/>
  <p:tag name="KSO_WM_DIAGRAM_COLOR_TRICK" val="1"/>
  <p:tag name="KSO_WM_DIAGRAM_COLOR_TEXT_CAN_REMOVE" val="n"/>
  <p:tag name="KSO_WM_UNIT_VALUE" val="721*692"/>
  <p:tag name="KSO_WM_UNIT_TYPE" val="l_h_d"/>
  <p:tag name="KSO_WM_UNIT_INDEX" val="1_1_1"/>
  <p:tag name="KSO_WM_DIAGRAM_MAX_ITEMCNT" val="4"/>
  <p:tag name="KSO_WM_DIAGRAM_MIN_ITEMCNT" val="2"/>
  <p:tag name="KSO_WM_DIAGRAM_VIRTUALLY_FRAME" val="{&quot;height&quot;:387.403076171875,&quot;width&quot;:677.2454833984375}"/>
  <p:tag name="KSO_WM_DIAGRAM_COLOR_MATCH_VALUE" val="{&quot;shape&quot;:{&quot;fill&quot;:{&quot;solid&quot;:{&quot;brightness&quot;:0,&quot;colorType&quot;:2,&quot;rgb&quot;:&quot;#ededed&quot;,&quot;transparency&quot;:0},&quot;type&quot;:1},&quot;glow&quot;:{&quot;colorType&quot;:0},&quot;line&quot;:{&quot;solidLine&quot;:{&quot;brightness&quot;:0.6000000238418579,&quot;colorType&quot;:1,&quot;foreColorIndex&quot;:13,&quot;transparency&quot;:0.800000011920929},&quot;type&quot;:1},&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13"/>
  <p:tag name="KSO_WM_UNIT_LINE_FILL_TYPE" val="2"/>
  <p:tag name="KSO_WM_UNIT_USESOURCEFORMAT_APPLY" val="0"/>
</p:tagLst>
</file>

<file path=ppt/tags/tag16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31965_2*l_h_d*1_3_1"/>
  <p:tag name="KSO_WM_TEMPLATE_CATEGORY" val="diagram"/>
  <p:tag name="KSO_WM_TEMPLATE_INDEX" val="20231965"/>
  <p:tag name="KSO_WM_UNIT_LAYERLEVEL" val="1_1_1"/>
  <p:tag name="KSO_WM_TAG_VERSION" val="3.0"/>
  <p:tag name="KSO_WM_BEAUTIFY_FLAG" val="#wm#"/>
  <p:tag name="KSO_WM_DIAGRAM_VERSION" val="3"/>
  <p:tag name="KSO_WM_DIAGRAM_COLOR_TRICK" val="1"/>
  <p:tag name="KSO_WM_DIAGRAM_COLOR_TEXT_CAN_REMOVE" val="n"/>
  <p:tag name="KSO_WM_UNIT_VALUE" val="719*692"/>
  <p:tag name="KSO_WM_UNIT_TYPE" val="l_h_d"/>
  <p:tag name="KSO_WM_UNIT_INDEX" val="1_3_1"/>
  <p:tag name="KSO_WM_DIAGRAM_MAX_ITEMCNT" val="4"/>
  <p:tag name="KSO_WM_DIAGRAM_MIN_ITEMCNT" val="2"/>
  <p:tag name="KSO_WM_DIAGRAM_VIRTUALLY_FRAME" val="{&quot;height&quot;:387.403076171875,&quot;width&quot;:677.2454833984375}"/>
  <p:tag name="KSO_WM_DIAGRAM_COLOR_MATCH_VALUE" val="{&quot;shape&quot;:{&quot;fill&quot;:{&quot;solid&quot;:{&quot;brightness&quot;:0,&quot;colorType&quot;:2,&quot;rgb&quot;:&quot;#ededed&quot;,&quot;transparency&quot;:0},&quot;type&quot;:1},&quot;glow&quot;:{&quot;colorType&quot;:0},&quot;line&quot;:{&quot;solidLine&quot;:{&quot;brightness&quot;:0.6000000238418579,&quot;colorType&quot;:1,&quot;foreColorIndex&quot;:13,&quot;transparency&quot;:0.800000011920929},&quot;type&quot;:1},&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13"/>
  <p:tag name="KSO_WM_UNIT_LINE_FILL_TYPE" val="2"/>
  <p:tag name="KSO_WM_UNIT_USESOURCEFORMAT_APPLY" val="0"/>
</p:tagLst>
</file>

<file path=ppt/tags/tag169.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1_2"/>
  <p:tag name="KSO_WM_UNIT_ID" val="diagram20231965_2*l_h_i*1_1_2"/>
  <p:tag name="KSO_WM_TEMPLATE_CATEGORY" val="diagram"/>
  <p:tag name="KSO_WM_TEMPLATE_INDEX" val="20231965"/>
  <p:tag name="KSO_WM_UNIT_LAYERLEVEL" val="1_1_1"/>
  <p:tag name="KSO_WM_TAG_VERSION" val="3.0"/>
  <p:tag name="KSO_WM_BEAUTIFY_FLAG" val="#wm#"/>
  <p:tag name="KSO_WM_DIAGRAM_MAX_ITEMCNT" val="4"/>
  <p:tag name="KSO_WM_DIAGRAM_MIN_ITEMCNT" val="2"/>
  <p:tag name="KSO_WM_DIAGRAM_VIRTUALLY_FRAME" val="{&quot;height&quot;:387.403076171875,&quot;width&quot;:677.2454833984375}"/>
  <p:tag name="KSO_WM_DIAGRAM_COLOR_MATCH_VALUE" val="{&quot;shape&quot;:{&quot;fill&quot;:{&quot;solid&quot;:{&quot;brightness&quot;:0,&quot;colorType&quot;:1,&quot;foreColorIndex&quot;:2,&quot;transparency&quot;:0},&quot;type&quot;:1},&quot;glow&quot;:{&quot;colorType&quot;:0},&quot;line&quot;:{&quot;solidLine&quot;:{&quot;brightness&quot;:0,&quot;colorType&quot;:1,&quot;foreColorIndex&quot;:5,&quot;transparency&quot;:0.800000011920929},&quot;type&quot;:1},&quot;shadow&quot;:{&quot;brightness&quot;:0,&quot;colorType&quot;:1,&quot;foreColorIndex&quot;:5,&quot;transparency&quot;:0.800000011920929},&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2"/>
  <p:tag name="KSO_WM_UNIT_FILL_FORE_SCHEMECOLOR_INDEX_BRIGHTNESS" val="0"/>
  <p:tag name="KSO_WM_UNIT_LINE_FORE_SCHEMECOLOR_INDEX" val="5"/>
  <p:tag name="KSO_WM_UNIT_LINE_FILL_TYPE" val="2"/>
  <p:tag name="KSO_WM_UNIT_SHADOW_SCHEMECOLOR_INDEX" val="5"/>
  <p:tag name="KSO_WM_UNIT_TEXT_FILL_FORE_SCHEMECOLOR_INDEX" val="13"/>
  <p:tag name="KSO_WM_UNIT_TEXT_FILL_TYPE" val="1"/>
  <p:tag name="KSO_WM_UNIT_USESOURCEFORMAT_APPLY" val="0"/>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1_1"/>
  <p:tag name="KSO_WM_UNIT_ID" val="diagram20231965_2*l_h_i*1_1_1"/>
  <p:tag name="KSO_WM_TEMPLATE_CATEGORY" val="diagram"/>
  <p:tag name="KSO_WM_TEMPLATE_INDEX" val="20231965"/>
  <p:tag name="KSO_WM_UNIT_LAYERLEVEL" val="1_1_1"/>
  <p:tag name="KSO_WM_TAG_VERSION" val="3.0"/>
  <p:tag name="KSO_WM_BEAUTIFY_FLAG" val="#wm#"/>
  <p:tag name="KSO_WM_UNIT_TEXT_FILL_FORE_SCHEMECOLOR_INDEX_BRIGHTNESS" val="0.15"/>
  <p:tag name="KSO_WM_DIAGRAM_VERSION" val="3"/>
  <p:tag name="KSO_WM_DIAGRAM_COLOR_TRICK" val="1"/>
  <p:tag name="KSO_WM_DIAGRAM_COLOR_TEXT_CAN_REMOVE" val="n"/>
  <p:tag name="KSO_WM_DIAGRAM_GROUP_CODE" val="l1-1"/>
  <p:tag name="KSO_WM_DIAGRAM_MAX_ITEMCNT" val="4"/>
  <p:tag name="KSO_WM_DIAGRAM_MIN_ITEMCNT" val="2"/>
  <p:tag name="KSO_WM_DIAGRAM_VIRTUALLY_FRAME" val="{&quot;height&quot;:387.403076171875,&quot;width&quot;:677.24548339843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
  <p:tag name="KSO_WM_UNIT_TEXT_FILL_TYPE" val="1"/>
  <p:tag name="KSO_WM_UNIT_PRESET_TEXT" val="01"/>
  <p:tag name="KSO_WM_UNIT_USESOURCEFORMAT_APPLY" val="0"/>
</p:tagLst>
</file>

<file path=ppt/tags/tag171.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1_1"/>
  <p:tag name="KSO_WM_UNIT_ID" val="diagram20231965_2*l_h_f*1_1_1"/>
  <p:tag name="KSO_WM_TEMPLATE_CATEGORY" val="diagram"/>
  <p:tag name="KSO_WM_TEMPLATE_INDEX" val="20231965"/>
  <p:tag name="KSO_WM_UNIT_LAYERLEVEL" val="1_1_1"/>
  <p:tag name="KSO_WM_TAG_VERSION" val="3.0"/>
  <p:tag name="KSO_WM_BEAUTIFY_FLAG" val="#wm#"/>
  <p:tag name="KSO_WM_UNIT_TEXT_FILL_FORE_SCHEMECOLOR_INDEX_BRIGHTNESS" val="0.15"/>
  <p:tag name="KSO_WM_DIAGRAM_VERSION" val="3"/>
  <p:tag name="KSO_WM_DIAGRAM_COLOR_TRICK" val="1"/>
  <p:tag name="KSO_WM_DIAGRAM_COLOR_TEXT_CAN_REMOVE" val="n"/>
  <p:tag name="KSO_WM_DIAGRAM_GROUP_CODE" val="l1-1"/>
  <p:tag name="KSO_WM_DIAGRAM_MAX_ITEMCNT" val="4"/>
  <p:tag name="KSO_WM_DIAGRAM_MIN_ITEMCNT" val="2"/>
  <p:tag name="KSO_WM_DIAGRAM_VIRTUALLY_FRAME" val="{&quot;height&quot;:387.403076171875,&quot;width&quot;:677.24548339843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
  <p:tag name="KSO_WM_UNIT_TEXT_FILL_TYPE" val="1"/>
  <p:tag name="KSO_WM_UNIT_PRESET_TEXT" val="单击此处输入项正文，文字是您思想的提炼，请尽量言简意赅的阐述您的观点，单击此处输入正文"/>
  <p:tag name="KSO_WM_UNIT_USESOURCEFORMAT_APPLY" val="0"/>
</p:tagLst>
</file>

<file path=ppt/tags/tag172.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1_1"/>
  <p:tag name="KSO_WM_UNIT_ID" val="diagram20231965_2*l_h_a*1_1_1"/>
  <p:tag name="KSO_WM_TEMPLATE_CATEGORY" val="diagram"/>
  <p:tag name="KSO_WM_TEMPLATE_INDEX" val="20231965"/>
  <p:tag name="KSO_WM_UNIT_LAYERLEVEL" val="1_1_1"/>
  <p:tag name="KSO_WM_TAG_VERSION" val="3.0"/>
  <p:tag name="KSO_WM_BEAUTIFY_FLAG" val="#wm#"/>
  <p:tag name="KSO_WM_UNIT_TEXT_FILL_FORE_SCHEMECOLOR_INDEX_BRIGHTNESS" val="0.15"/>
  <p:tag name="KSO_WM_DIAGRAM_VERSION" val="3"/>
  <p:tag name="KSO_WM_DIAGRAM_COLOR_TRICK" val="1"/>
  <p:tag name="KSO_WM_DIAGRAM_COLOR_TEXT_CAN_REMOVE" val="n"/>
  <p:tag name="KSO_WM_DIAGRAM_GROUP_CODE" val="l1-1"/>
  <p:tag name="KSO_WM_DIAGRAM_MAX_ITEMCNT" val="4"/>
  <p:tag name="KSO_WM_DIAGRAM_MIN_ITEMCNT" val="2"/>
  <p:tag name="KSO_WM_DIAGRAM_VIRTUALLY_FRAME" val="{&quot;height&quot;:387.403076171875,&quot;width&quot;:677.24548339843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
  <p:tag name="KSO_WM_UNIT_TEXT_FILL_TYPE" val="1"/>
  <p:tag name="KSO_WM_UNIT_PRESET_TEXT" val="添加项标题"/>
  <p:tag name="KSO_WM_UNIT_USESOURCEFORMAT_APPLY" val="0"/>
</p:tagLst>
</file>

<file path=ppt/tags/tag173.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2_2"/>
  <p:tag name="KSO_WM_UNIT_ID" val="diagram20231965_2*l_h_i*1_2_2"/>
  <p:tag name="KSO_WM_TEMPLATE_CATEGORY" val="diagram"/>
  <p:tag name="KSO_WM_TEMPLATE_INDEX" val="20231965"/>
  <p:tag name="KSO_WM_UNIT_LAYERLEVEL" val="1_1_1"/>
  <p:tag name="KSO_WM_TAG_VERSION" val="3.0"/>
  <p:tag name="KSO_WM_BEAUTIFY_FLAG" val="#wm#"/>
  <p:tag name="KSO_WM_DIAGRAM_MAX_ITEMCNT" val="4"/>
  <p:tag name="KSO_WM_DIAGRAM_MIN_ITEMCNT" val="2"/>
  <p:tag name="KSO_WM_DIAGRAM_VIRTUALLY_FRAME" val="{&quot;height&quot;:387.403076171875,&quot;width&quot;:677.2454833984375}"/>
  <p:tag name="KSO_WM_DIAGRAM_COLOR_MATCH_VALUE" val="{&quot;shape&quot;:{&quot;fill&quot;:{&quot;solid&quot;:{&quot;brightness&quot;:0,&quot;colorType&quot;:1,&quot;foreColorIndex&quot;:2,&quot;transparency&quot;:0},&quot;type&quot;:1},&quot;glow&quot;:{&quot;colorType&quot;:0},&quot;line&quot;:{&quot;solidLine&quot;:{&quot;brightness&quot;:0,&quot;colorType&quot;:1,&quot;foreColorIndex&quot;:5,&quot;transparency&quot;:0.800000011920929},&quot;type&quot;:1},&quot;shadow&quot;:{&quot;brightness&quot;:0,&quot;colorType&quot;:1,&quot;foreColorIndex&quot;:5,&quot;transparency&quot;:0.800000011920929},&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2"/>
  <p:tag name="KSO_WM_UNIT_FILL_FORE_SCHEMECOLOR_INDEX_BRIGHTNESS" val="0"/>
  <p:tag name="KSO_WM_UNIT_LINE_FORE_SCHEMECOLOR_INDEX" val="5"/>
  <p:tag name="KSO_WM_UNIT_LINE_FILL_TYPE" val="2"/>
  <p:tag name="KSO_WM_UNIT_SHADOW_SCHEMECOLOR_INDEX" val="5"/>
  <p:tag name="KSO_WM_UNIT_TEXT_FILL_FORE_SCHEMECOLOR_INDEX" val="13"/>
  <p:tag name="KSO_WM_UNIT_TEXT_FILL_TYPE" val="1"/>
  <p:tag name="KSO_WM_UNIT_USESOURCEFORMAT_APPLY" val="0"/>
</p:tagLst>
</file>

<file path=ppt/tags/tag1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2_1"/>
  <p:tag name="KSO_WM_UNIT_ID" val="diagram20231965_2*l_h_i*1_2_1"/>
  <p:tag name="KSO_WM_TEMPLATE_CATEGORY" val="diagram"/>
  <p:tag name="KSO_WM_TEMPLATE_INDEX" val="20231965"/>
  <p:tag name="KSO_WM_UNIT_LAYERLEVEL" val="1_1_1"/>
  <p:tag name="KSO_WM_TAG_VERSION" val="3.0"/>
  <p:tag name="KSO_WM_BEAUTIFY_FLAG" val="#wm#"/>
  <p:tag name="KSO_WM_UNIT_TEXT_FILL_FORE_SCHEMECOLOR_INDEX_BRIGHTNESS" val="0.15"/>
  <p:tag name="KSO_WM_DIAGRAM_VERSION" val="3"/>
  <p:tag name="KSO_WM_DIAGRAM_COLOR_TRICK" val="1"/>
  <p:tag name="KSO_WM_DIAGRAM_COLOR_TEXT_CAN_REMOVE" val="n"/>
  <p:tag name="KSO_WM_DIAGRAM_GROUP_CODE" val="l1-1"/>
  <p:tag name="KSO_WM_DIAGRAM_MAX_ITEMCNT" val="4"/>
  <p:tag name="KSO_WM_DIAGRAM_MIN_ITEMCNT" val="2"/>
  <p:tag name="KSO_WM_DIAGRAM_VIRTUALLY_FRAME" val="{&quot;height&quot;:387.403076171875,&quot;width&quot;:677.24548339843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
  <p:tag name="KSO_WM_UNIT_TEXT_FILL_TYPE" val="1"/>
  <p:tag name="KSO_WM_UNIT_PRESET_TEXT" val="02"/>
  <p:tag name="KSO_WM_UNIT_USESOURCEFORMAT_APPLY" val="0"/>
</p:tagLst>
</file>

<file path=ppt/tags/tag175.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2_1"/>
  <p:tag name="KSO_WM_UNIT_ID" val="diagram20231965_2*l_h_f*1_2_1"/>
  <p:tag name="KSO_WM_TEMPLATE_CATEGORY" val="diagram"/>
  <p:tag name="KSO_WM_TEMPLATE_INDEX" val="20231965"/>
  <p:tag name="KSO_WM_UNIT_LAYERLEVEL" val="1_1_1"/>
  <p:tag name="KSO_WM_TAG_VERSION" val="3.0"/>
  <p:tag name="KSO_WM_BEAUTIFY_FLAG" val="#wm#"/>
  <p:tag name="KSO_WM_UNIT_TEXT_FILL_FORE_SCHEMECOLOR_INDEX_BRIGHTNESS" val="0.15"/>
  <p:tag name="KSO_WM_DIAGRAM_VERSION" val="3"/>
  <p:tag name="KSO_WM_DIAGRAM_COLOR_TRICK" val="1"/>
  <p:tag name="KSO_WM_DIAGRAM_COLOR_TEXT_CAN_REMOVE" val="n"/>
  <p:tag name="KSO_WM_DIAGRAM_GROUP_CODE" val="l1-1"/>
  <p:tag name="KSO_WM_DIAGRAM_MAX_ITEMCNT" val="4"/>
  <p:tag name="KSO_WM_DIAGRAM_MIN_ITEMCNT" val="2"/>
  <p:tag name="KSO_WM_DIAGRAM_VIRTUALLY_FRAME" val="{&quot;height&quot;:387.403076171875,&quot;width&quot;:677.24548339843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
  <p:tag name="KSO_WM_UNIT_TEXT_FILL_TYPE" val="1"/>
  <p:tag name="KSO_WM_UNIT_PRESET_TEXT" val="单击此处输入项正文，文字是您思想的提炼，请尽量言简意赅的阐述您的观点，单击此处输入正文"/>
  <p:tag name="KSO_WM_UNIT_USESOURCEFORMAT_APPLY" val="0"/>
</p:tagLst>
</file>

<file path=ppt/tags/tag176.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2_1"/>
  <p:tag name="KSO_WM_UNIT_ID" val="diagram20231965_2*l_h_a*1_2_1"/>
  <p:tag name="KSO_WM_TEMPLATE_CATEGORY" val="diagram"/>
  <p:tag name="KSO_WM_TEMPLATE_INDEX" val="20231965"/>
  <p:tag name="KSO_WM_UNIT_LAYERLEVEL" val="1_1_1"/>
  <p:tag name="KSO_WM_TAG_VERSION" val="3.0"/>
  <p:tag name="KSO_WM_BEAUTIFY_FLAG" val="#wm#"/>
  <p:tag name="KSO_WM_UNIT_TEXT_FILL_FORE_SCHEMECOLOR_INDEX_BRIGHTNESS" val="0.15"/>
  <p:tag name="KSO_WM_DIAGRAM_VERSION" val="3"/>
  <p:tag name="KSO_WM_DIAGRAM_COLOR_TRICK" val="1"/>
  <p:tag name="KSO_WM_DIAGRAM_COLOR_TEXT_CAN_REMOVE" val="n"/>
  <p:tag name="KSO_WM_DIAGRAM_GROUP_CODE" val="l1-1"/>
  <p:tag name="KSO_WM_DIAGRAM_MAX_ITEMCNT" val="4"/>
  <p:tag name="KSO_WM_DIAGRAM_MIN_ITEMCNT" val="2"/>
  <p:tag name="KSO_WM_DIAGRAM_VIRTUALLY_FRAME" val="{&quot;height&quot;:387.403076171875,&quot;width&quot;:677.24548339843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
  <p:tag name="KSO_WM_UNIT_TEXT_FILL_TYPE" val="1"/>
  <p:tag name="KSO_WM_UNIT_PRESET_TEXT" val="添加项标题"/>
  <p:tag name="KSO_WM_UNIT_USESOURCEFORMAT_APPLY" val="0"/>
</p:tagLst>
</file>

<file path=ppt/tags/tag177.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3_2"/>
  <p:tag name="KSO_WM_UNIT_ID" val="diagram20231965_2*l_h_i*1_3_2"/>
  <p:tag name="KSO_WM_TEMPLATE_CATEGORY" val="diagram"/>
  <p:tag name="KSO_WM_TEMPLATE_INDEX" val="20231965"/>
  <p:tag name="KSO_WM_UNIT_LAYERLEVEL" val="1_1_1"/>
  <p:tag name="KSO_WM_TAG_VERSION" val="3.0"/>
  <p:tag name="KSO_WM_BEAUTIFY_FLAG" val="#wm#"/>
  <p:tag name="KSO_WM_DIAGRAM_MAX_ITEMCNT" val="4"/>
  <p:tag name="KSO_WM_DIAGRAM_MIN_ITEMCNT" val="2"/>
  <p:tag name="KSO_WM_DIAGRAM_VIRTUALLY_FRAME" val="{&quot;height&quot;:387.403076171875,&quot;width&quot;:677.2454833984375}"/>
  <p:tag name="KSO_WM_DIAGRAM_COLOR_MATCH_VALUE" val="{&quot;shape&quot;:{&quot;fill&quot;:{&quot;solid&quot;:{&quot;brightness&quot;:0,&quot;colorType&quot;:1,&quot;foreColorIndex&quot;:2,&quot;transparency&quot;:0},&quot;type&quot;:1},&quot;glow&quot;:{&quot;colorType&quot;:0},&quot;line&quot;:{&quot;solidLine&quot;:{&quot;brightness&quot;:0,&quot;colorType&quot;:1,&quot;foreColorIndex&quot;:5,&quot;transparency&quot;:0.800000011920929},&quot;type&quot;:1},&quot;shadow&quot;:{&quot;brightness&quot;:0,&quot;colorType&quot;:1,&quot;foreColorIndex&quot;:5,&quot;transparency&quot;:0.800000011920929},&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2"/>
  <p:tag name="KSO_WM_UNIT_FILL_FORE_SCHEMECOLOR_INDEX_BRIGHTNESS" val="0"/>
  <p:tag name="KSO_WM_UNIT_LINE_FORE_SCHEMECOLOR_INDEX" val="5"/>
  <p:tag name="KSO_WM_UNIT_LINE_FILL_TYPE" val="2"/>
  <p:tag name="KSO_WM_UNIT_SHADOW_SCHEMECOLOR_INDEX" val="5"/>
  <p:tag name="KSO_WM_UNIT_TEXT_FILL_FORE_SCHEMECOLOR_INDEX" val="13"/>
  <p:tag name="KSO_WM_UNIT_TEXT_FILL_TYPE" val="1"/>
  <p:tag name="KSO_WM_UNIT_USESOURCEFORMAT_APPLY" val="0"/>
</p:tagLst>
</file>

<file path=ppt/tags/tag1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3_1"/>
  <p:tag name="KSO_WM_UNIT_ID" val="diagram20231965_2*l_h_i*1_3_1"/>
  <p:tag name="KSO_WM_TEMPLATE_CATEGORY" val="diagram"/>
  <p:tag name="KSO_WM_TEMPLATE_INDEX" val="20231965"/>
  <p:tag name="KSO_WM_UNIT_LAYERLEVEL" val="1_1_1"/>
  <p:tag name="KSO_WM_TAG_VERSION" val="3.0"/>
  <p:tag name="KSO_WM_BEAUTIFY_FLAG" val="#wm#"/>
  <p:tag name="KSO_WM_UNIT_TEXT_FILL_FORE_SCHEMECOLOR_INDEX_BRIGHTNESS" val="0.15"/>
  <p:tag name="KSO_WM_DIAGRAM_VERSION" val="3"/>
  <p:tag name="KSO_WM_DIAGRAM_COLOR_TRICK" val="1"/>
  <p:tag name="KSO_WM_DIAGRAM_COLOR_TEXT_CAN_REMOVE" val="n"/>
  <p:tag name="KSO_WM_DIAGRAM_GROUP_CODE" val="l1-1"/>
  <p:tag name="KSO_WM_DIAGRAM_MAX_ITEMCNT" val="4"/>
  <p:tag name="KSO_WM_DIAGRAM_MIN_ITEMCNT" val="2"/>
  <p:tag name="KSO_WM_DIAGRAM_VIRTUALLY_FRAME" val="{&quot;height&quot;:387.403076171875,&quot;width&quot;:677.24548339843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
  <p:tag name="KSO_WM_UNIT_TEXT_FILL_TYPE" val="1"/>
  <p:tag name="KSO_WM_UNIT_PRESET_TEXT" val="03"/>
  <p:tag name="KSO_WM_UNIT_USESOURCEFORMAT_APPLY" val="0"/>
</p:tagLst>
</file>

<file path=ppt/tags/tag179.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3_1"/>
  <p:tag name="KSO_WM_UNIT_ID" val="diagram20231965_2*l_h_f*1_3_1"/>
  <p:tag name="KSO_WM_TEMPLATE_CATEGORY" val="diagram"/>
  <p:tag name="KSO_WM_TEMPLATE_INDEX" val="20231965"/>
  <p:tag name="KSO_WM_UNIT_LAYERLEVEL" val="1_1_1"/>
  <p:tag name="KSO_WM_TAG_VERSION" val="3.0"/>
  <p:tag name="KSO_WM_BEAUTIFY_FLAG" val="#wm#"/>
  <p:tag name="KSO_WM_UNIT_TEXT_FILL_FORE_SCHEMECOLOR_INDEX_BRIGHTNESS" val="0.15"/>
  <p:tag name="KSO_WM_DIAGRAM_VERSION" val="3"/>
  <p:tag name="KSO_WM_DIAGRAM_COLOR_TRICK" val="1"/>
  <p:tag name="KSO_WM_DIAGRAM_COLOR_TEXT_CAN_REMOVE" val="n"/>
  <p:tag name="KSO_WM_DIAGRAM_GROUP_CODE" val="l1-1"/>
  <p:tag name="KSO_WM_DIAGRAM_MAX_ITEMCNT" val="4"/>
  <p:tag name="KSO_WM_DIAGRAM_MIN_ITEMCNT" val="2"/>
  <p:tag name="KSO_WM_DIAGRAM_VIRTUALLY_FRAME" val="{&quot;height&quot;:387.403076171875,&quot;width&quot;:677.24548339843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
  <p:tag name="KSO_WM_UNIT_TEXT_FILL_TYPE" val="1"/>
  <p:tag name="KSO_WM_UNIT_PRESET_TEXT" val="单击此处输入项正文，文字是您思想的提炼，请尽量言简意赅的阐述您的观点，单击此处输入正文"/>
  <p:tag name="KSO_WM_UNIT_USESOURCEFORMAT_APPLY" val="0"/>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80.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3_1"/>
  <p:tag name="KSO_WM_UNIT_ID" val="diagram20231965_2*l_h_a*1_3_1"/>
  <p:tag name="KSO_WM_TEMPLATE_CATEGORY" val="diagram"/>
  <p:tag name="KSO_WM_TEMPLATE_INDEX" val="20231965"/>
  <p:tag name="KSO_WM_UNIT_LAYERLEVEL" val="1_1_1"/>
  <p:tag name="KSO_WM_TAG_VERSION" val="3.0"/>
  <p:tag name="KSO_WM_BEAUTIFY_FLAG" val="#wm#"/>
  <p:tag name="KSO_WM_UNIT_TEXT_FILL_FORE_SCHEMECOLOR_INDEX_BRIGHTNESS" val="0.15"/>
  <p:tag name="KSO_WM_DIAGRAM_VERSION" val="3"/>
  <p:tag name="KSO_WM_DIAGRAM_COLOR_TRICK" val="1"/>
  <p:tag name="KSO_WM_DIAGRAM_COLOR_TEXT_CAN_REMOVE" val="n"/>
  <p:tag name="KSO_WM_DIAGRAM_GROUP_CODE" val="l1-1"/>
  <p:tag name="KSO_WM_DIAGRAM_MAX_ITEMCNT" val="4"/>
  <p:tag name="KSO_WM_DIAGRAM_MIN_ITEMCNT" val="2"/>
  <p:tag name="KSO_WM_DIAGRAM_VIRTUALLY_FRAME" val="{&quot;height&quot;:387.403076171875,&quot;width&quot;:677.24548339843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
  <p:tag name="KSO_WM_UNIT_TEXT_FILL_TYPE" val="1"/>
  <p:tag name="KSO_WM_UNIT_PRESET_TEXT" val="添加项标题"/>
  <p:tag name="KSO_WM_UNIT_USESOURCEFORMAT_APPLY" val="0"/>
</p:tagLst>
</file>

<file path=ppt/tags/tag181.xml><?xml version="1.0" encoding="utf-8"?>
<p:tagLst xmlns:p="http://schemas.openxmlformats.org/presentationml/2006/main">
  <p:tag name="KSO_WM_TEMPLATE_MASTER_TYPE" val="0"/>
  <p:tag name="KSO_WM_TEMPLATE_COLOR_TYPE" val="0"/>
  <p:tag name="KSO_WM_BEAUTIFY_FLAG" val="#wm#"/>
  <p:tag name="KSO_WM_TEMPLATE_CATEGORY" val="custom"/>
  <p:tag name="KSO_WM_SLIDE_TYPE" val="text"/>
  <p:tag name="KSO_WM_SLIDE_SUBTYPE" val="diag"/>
  <p:tag name="KSO_WM_SLIDE_SIZE" val="674.81*387.403"/>
  <p:tag name="KSO_WM_SLIDE_POSITION" val="256*85.0084"/>
  <p:tag name="KSO_WM_SLIDE_LAYOUT" val="a_l"/>
  <p:tag name="KSO_WM_SLIDE_LAYOUT_CNT" val="1_1"/>
  <p:tag name="KSO_WM_SPECIAL_SOURCE" val="bdnull"/>
  <p:tag name="KSO_WM_DIAGRAM_GROUP_CODE" val="l1-1"/>
  <p:tag name="KSO_WM_SLIDE_DIAGTYPE" val="l"/>
  <p:tag name="KSO_WM_TEMPLATE_INDEX" val="20231596"/>
  <p:tag name="KSO_WM_TEMPLATE_SUBCATEGORY" val="0"/>
  <p:tag name="KSO_WM_SLIDE_INDEX" val="1"/>
  <p:tag name="KSO_WM_TAG_VERSION" val="3.0"/>
  <p:tag name="KSO_WM_SLIDE_ID" val="custom20232481_1"/>
  <p:tag name="KSO_WM_SLIDE_ITEM_CNT" val="2"/>
</p:tagLst>
</file>

<file path=ppt/tags/tag1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31596_7*a*1"/>
  <p:tag name="KSO_WM_TEMPLATE_CATEGORY" val="custom"/>
  <p:tag name="KSO_WM_TEMPLATE_INDEX" val="20231596"/>
  <p:tag name="KSO_WM_UNIT_LAYERLEVEL" val="1"/>
  <p:tag name="KSO_WM_TAG_VERSION" val="3.0"/>
  <p:tag name="KSO_WM_BEAUTIFY_FLAG" val="#wm#"/>
  <p:tag name="KSO_WM_UNIT_ISCONTENTSTITLE" val="0"/>
  <p:tag name="KSO_WM_UNIT_ISNUMDGMTITLE" val="0"/>
  <p:tag name="KSO_WM_UNIT_NOCLEAR" val="0"/>
  <p:tag name="KSO_WM_UNIT_VALUE" val="14"/>
  <p:tag name="KSO_WM_UNIT_TYPE" val="a"/>
  <p:tag name="KSO_WM_UNIT_INDEX" val="1"/>
  <p:tag name="KSO_WM_UNIT_PRESET_TEXT" val="添加章节标题"/>
</p:tagLst>
</file>

<file path=ppt/tags/tag183.xml><?xml version="1.0" encoding="utf-8"?>
<p:tagLst xmlns:p="http://schemas.openxmlformats.org/presentationml/2006/main">
  <p:tag name="KSO_WM_UNIT_HIGHLIGHT" val="0"/>
  <p:tag name="KSO_WM_UNIT_COMPATIBLE" val="1"/>
  <p:tag name="KSO_WM_UNIT_DIAGRAM_ISNUMVISUAL" val="0"/>
  <p:tag name="KSO_WM_UNIT_DIAGRAM_ISREFERUNIT" val="0"/>
  <p:tag name="KSO_WM_UNIT_ID" val="custom20231596_7*e*1"/>
  <p:tag name="KSO_WM_TEMPLATE_CATEGORY" val="custom"/>
  <p:tag name="KSO_WM_TEMPLATE_INDEX" val="20231596"/>
  <p:tag name="KSO_WM_UNIT_LAYERLEVEL" val="1"/>
  <p:tag name="KSO_WM_TAG_VERSION" val="3.0"/>
  <p:tag name="KSO_WM_BEAUTIFY_FLAG" val="#wm#"/>
  <p:tag name="KSO_WM_UNIT_NOCLEAR" val="0"/>
  <p:tag name="KSO_WM_UNIT_VALUE" val="13"/>
  <p:tag name="KSO_WM_UNIT_TYPE" val="e"/>
  <p:tag name="KSO_WM_UNIT_INDEX" val="1"/>
  <p:tag name="KSO_WM_UNIT_PRESET_TEXT" val="02"/>
</p:tagLst>
</file>

<file path=ppt/tags/tag184.xml><?xml version="1.0" encoding="utf-8"?>
<p:tagLst xmlns:p="http://schemas.openxmlformats.org/presentationml/2006/main">
  <p:tag name="KSO_WM_SLIDE_ID" val="custom20231596_7"/>
  <p:tag name="KSO_WM_TEMPLATE_SUBCATEGORY" val="29"/>
  <p:tag name="KSO_WM_TEMPLATE_MASTER_TYPE" val="0"/>
  <p:tag name="KSO_WM_TEMPLATE_COLOR_TYPE" val="0"/>
  <p:tag name="KSO_WM_SLIDE_ITEM_CNT" val="0"/>
  <p:tag name="KSO_WM_SLIDE_INDEX" val="7"/>
  <p:tag name="KSO_WM_TAG_VERSION" val="3.0"/>
  <p:tag name="KSO_WM_BEAUTIFY_FLAG" val="#wm#"/>
  <p:tag name="KSO_WM_TEMPLATE_CATEGORY" val="custom"/>
  <p:tag name="KSO_WM_TEMPLATE_INDEX" val="20231596"/>
  <p:tag name="KSO_WM_SLIDE_TYPE" val="sectionTitle"/>
  <p:tag name="KSO_WM_SLIDE_SUBTYPE" val="pureTxt"/>
  <p:tag name="KSO_WM_SLIDE_LAYOUT" val="a_e"/>
  <p:tag name="KSO_WM_SLIDE_LAYOUT_CNT" val="1_1"/>
</p:tagLst>
</file>

<file path=ppt/tags/tag185.xml><?xml version="1.0" encoding="utf-8"?>
<p:tagLst xmlns:p="http://schemas.openxmlformats.org/presentationml/2006/main">
  <p:tag name="KSO_WM_UNIT_VALUE" val="952*3384"/>
  <p:tag name="KSO_WM_UNIT_HIGHLIGHT" val="0"/>
  <p:tag name="KSO_WM_UNIT_COMPATIBLE" val="0"/>
  <p:tag name="KSO_WM_UNIT_DIAGRAM_ISNUMVISUAL" val="0"/>
  <p:tag name="KSO_WM_UNIT_DIAGRAM_ISREFERUNIT" val="0"/>
  <p:tag name="KSO_WM_UNIT_TYPE" val="d"/>
  <p:tag name="KSO_WM_UNIT_INDEX" val="1"/>
  <p:tag name="KSO_WM_UNIT_ID" val="custom20232484_1*d*1"/>
  <p:tag name="KSO_WM_TEMPLATE_CATEGORY" val="custom"/>
  <p:tag name="KSO_WM_TEMPLATE_INDEX" val="20232484"/>
  <p:tag name="KSO_WM_UNIT_LAYERLEVEL" val="1"/>
  <p:tag name="KSO_WM_TAG_VERSION" val="3.0"/>
  <p:tag name="KSO_WM_BEAUTIFY_FLAG" val="#wm#"/>
  <p:tag name="KSO_WM_DIAGRAM_GROUP_CODE" val="l1-1"/>
  <p:tag name="KSO_WM_UNIT_LINE_FORE_SCHEMECOLOR_INDEX" val="1"/>
  <p:tag name="KSO_WM_UNIT_LINE_FILL_TYPE" val="2"/>
  <p:tag name="KSO_WM_UNIT_USESOURCEFORMAT_APPLY" val="0"/>
</p:tagLst>
</file>

<file path=ppt/tags/tag186.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DIAGRAM_GROUP_CODE" val="l1-1"/>
  <p:tag name="KSO_WM_UNIT_TYPE" val="i"/>
  <p:tag name="KSO_WM_UNIT_INDEX" val="1"/>
  <p:tag name="KSO_WM_UNIT_ID" val="custom20232484_1*i*1"/>
  <p:tag name="KSO_WM_TEMPLATE_CATEGORY" val="custom"/>
  <p:tag name="KSO_WM_TEMPLATE_INDEX" val="20232484"/>
  <p:tag name="KSO_WM_UNIT_LAYERLEVEL" val="1"/>
  <p:tag name="KSO_WM_TAG_VERSION" val="3.0"/>
  <p:tag name="KSO_WM_UNIT_FILL_FORE_SCHEMECOLOR_INDEX" val="2"/>
  <p:tag name="KSO_WM_UNIT_FILL_TYPE" val="1"/>
  <p:tag name="KSO_WM_UNIT_LINE_FORE_SCHEMECOLOR_INDEX" val="5"/>
  <p:tag name="KSO_WM_UNIT_LINE_FILL_TYPE" val="2"/>
  <p:tag name="KSO_WM_UNIT_SHADOW_SCHEMECOLOR_INDEX" val="5"/>
  <p:tag name="KSO_WM_UNIT_TEXT_FILL_FORE_SCHEMECOLOR_INDEX" val="13"/>
  <p:tag name="KSO_WM_UNIT_TEXT_FILL_TYPE" val="1"/>
  <p:tag name="KSO_WM_UNIT_USESOURCEFORMAT_APPLY" val="0"/>
</p:tagLst>
</file>

<file path=ppt/tags/tag187.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custom20232484_1*a*1"/>
  <p:tag name="KSO_WM_TEMPLATE_CATEGORY" val="custom"/>
  <p:tag name="KSO_WM_TEMPLATE_INDEX" val="20232484"/>
  <p:tag name="KSO_WM_UNIT_LAYERLEVEL" val="1"/>
  <p:tag name="KSO_WM_TAG_VERSION" val="3.0"/>
  <p:tag name="KSO_WM_BEAUTIFY_FLAG" val="#wm#"/>
  <p:tag name="KSO_WM_UNIT_TEXT_FILL_FORE_SCHEMECOLOR_INDEX_BRIGHTNESS" val="0.15"/>
  <p:tag name="KSO_WM_UNIT_TEXT_FILL_FORE_SCHEMECOLOR_INDEX" val="13"/>
  <p:tag name="KSO_WM_UNIT_TEXT_FILL_TYPE" val="1"/>
  <p:tag name="KSO_WM_DIAGRAM_GROUP_CODE" val="l1-1"/>
  <p:tag name="KSO_WM_UNIT_USESOURCEFORMAT_APPLY" val="0"/>
  <p:tag name="KSO_WM_UNIT_PRESET_TEXT" val="单击此处添加标题"/>
</p:tagLst>
</file>

<file path=ppt/tags/tag188.xml><?xml version="1.0" encoding="utf-8"?>
<p:tagLst xmlns:p="http://schemas.openxmlformats.org/presentationml/2006/main">
  <p:tag name="KSO_WM_DIAGRAM_VERSION" val="3"/>
  <p:tag name="KSO_WM_DIAGRAM_COLOR_TRICK" val="1"/>
  <p:tag name="KSO_WM_DIAGRAM_COLOR_TEXT_CAN_REMOVE" val="n"/>
  <p:tag name="KSO_WM_UNIT_SUBTYPE" val="a"/>
  <p:tag name="KSO_WM_UNIT_NOCLEAR" val="0"/>
  <p:tag name="KSO_WM_UNIT_VALUE" val="138"/>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32476_3*l_h_f*1_1_1"/>
  <p:tag name="KSO_WM_TEMPLATE_CATEGORY" val="diagram"/>
  <p:tag name="KSO_WM_TEMPLATE_INDEX" val="20232476"/>
  <p:tag name="KSO_WM_UNIT_LAYERLEVEL" val="1_1_1"/>
  <p:tag name="KSO_WM_TAG_VERSION" val="3.0"/>
  <p:tag name="KSO_WM_BEAUTIFY_FLAG" val="#wm#"/>
  <p:tag name="KSO_WM_DIAGRAM_MAX_ITEMCNT" val="3"/>
  <p:tag name="KSO_WM_DIAGRAM_MIN_ITEMCNT" val="1"/>
  <p:tag name="KSO_WM_DIAGRAM_VIRTUALLY_FRAME" val="{&quot;height&quot;:132.14999389648438,&quot;width&quot;:746}"/>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000000&quot;,&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TYPE" val="1"/>
  <p:tag name="KSO_WM_UNIT_PRESET_TEXT" val="单击此处输入你的项正文，请尽量言简意赅的阐述观点，单击此处输入你的项正文。"/>
  <p:tag name="KSO_WM_UNIT_USESOURCEFORMAT_APPLY" val="0"/>
</p:tagLst>
</file>

<file path=ppt/tags/tag189.xml><?xml version="1.0" encoding="utf-8"?>
<p:tagLst xmlns:p="http://schemas.openxmlformats.org/presentationml/2006/main">
  <p:tag name="KSO_WM_DIAGRAM_VERSION" val="3"/>
  <p:tag name="KSO_WM_DIAGRAM_COLOR_TRICK" val="1"/>
  <p:tag name="KSO_WM_DIAGRAM_COLOR_TEXT_CAN_REMOVE" val="n"/>
  <p:tag name="KSO_WM_UNIT_ISCONTENTSTITLE" val="0"/>
  <p:tag name="KSO_WM_UNIT_ISNUMDGMTITLE" val="0"/>
  <p:tag name="KSO_WM_UNIT_NOCLEAR" val="0"/>
  <p:tag name="KSO_WM_UNIT_VALUE" val="41"/>
  <p:tag name="KSO_WM_UNIT_HIGHLIGHT" val="0"/>
  <p:tag name="KSO_WM_UNIT_COMPATIBLE" val="0"/>
  <p:tag name="KSO_WM_UNIT_DIAGRAM_ISNUMVISUAL" val="0"/>
  <p:tag name="KSO_WM_UNIT_DIAGRAM_ISREFERUNIT" val="0"/>
  <p:tag name="KSO_WM_DIAGRAM_GROUP_CODE" val="l1-1"/>
  <p:tag name="KSO_WM_UNIT_TYPE" val="l_h_a"/>
  <p:tag name="KSO_WM_UNIT_INDEX" val="1_1_1"/>
  <p:tag name="KSO_WM_UNIT_ID" val="diagram20232476_3*l_h_a*1_1_1"/>
  <p:tag name="KSO_WM_TEMPLATE_CATEGORY" val="diagram"/>
  <p:tag name="KSO_WM_TEMPLATE_INDEX" val="20232476"/>
  <p:tag name="KSO_WM_UNIT_LAYERLEVEL" val="1_1_1"/>
  <p:tag name="KSO_WM_TAG_VERSION" val="3.0"/>
  <p:tag name="KSO_WM_BEAUTIFY_FLAG" val="#wm#"/>
  <p:tag name="KSO_WM_DIAGRAM_MAX_ITEMCNT" val="3"/>
  <p:tag name="KSO_WM_DIAGRAM_MIN_ITEMCNT" val="1"/>
  <p:tag name="KSO_WM_DIAGRAM_VIRTUALLY_FRAME" val="{&quot;height&quot;:132.14999389648438,&quot;width&quot;:746}"/>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000000&quot;,&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TYPE" val="1"/>
  <p:tag name="KSO_WM_UNIT_PRESET_TEXT" val="单击此处添加项标题"/>
  <p:tag name="KSO_WM_UNIT_USESOURCEFORMAT_APPLY" val="0"/>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90.xml><?xml version="1.0" encoding="utf-8"?>
<p:tagLst xmlns:p="http://schemas.openxmlformats.org/presentationml/2006/main">
  <p:tag name="KSO_WM_DIAGRAM_VERSION" val="3"/>
  <p:tag name="KSO_WM_DIAGRAM_COLOR_TRICK" val="1"/>
  <p:tag name="KSO_WM_DIAGRAM_COLOR_TEXT_CAN_REMOVE" val="n"/>
  <p:tag name="KSO_WM_UNIT_SUBTYPE" val="a"/>
  <p:tag name="KSO_WM_UNIT_NOCLEAR" val="0"/>
  <p:tag name="KSO_WM_UNIT_VALUE" val="138"/>
  <p:tag name="KSO_WM_UNIT_HIGHLIGHT" val="0"/>
  <p:tag name="KSO_WM_UNIT_COMPATIBLE" val="0"/>
  <p:tag name="KSO_WM_UNIT_DIAGRAM_ISNUMVISUAL" val="0"/>
  <p:tag name="KSO_WM_UNIT_DIAGRAM_ISREFERUNIT" val="0"/>
  <p:tag name="KSO_WM_DIAGRAM_GROUP_CODE" val="l1-1"/>
  <p:tag name="KSO_WM_UNIT_TYPE" val="l_h_f"/>
  <p:tag name="KSO_WM_UNIT_INDEX" val="1_3_1"/>
  <p:tag name="KSO_WM_UNIT_ID" val="diagram20232476_3*l_h_f*1_3_1"/>
  <p:tag name="KSO_WM_TEMPLATE_CATEGORY" val="diagram"/>
  <p:tag name="KSO_WM_TEMPLATE_INDEX" val="20232476"/>
  <p:tag name="KSO_WM_UNIT_LAYERLEVEL" val="1_1_1"/>
  <p:tag name="KSO_WM_TAG_VERSION" val="3.0"/>
  <p:tag name="KSO_WM_BEAUTIFY_FLAG" val="#wm#"/>
  <p:tag name="KSO_WM_DIAGRAM_MAX_ITEMCNT" val="3"/>
  <p:tag name="KSO_WM_DIAGRAM_MIN_ITEMCNT" val="1"/>
  <p:tag name="KSO_WM_DIAGRAM_VIRTUALLY_FRAME" val="{&quot;height&quot;:132.14999389648438,&quot;width&quot;:746}"/>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000000&quot;,&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TYPE" val="1"/>
  <p:tag name="KSO_WM_UNIT_PRESET_TEXT" val="单击此处输入你的项正文，请尽量言简意赅的阐述观点，单击此处输入你的项正文。"/>
  <p:tag name="KSO_WM_UNIT_USESOURCEFORMAT_APPLY" val="0"/>
</p:tagLst>
</file>

<file path=ppt/tags/tag191.xml><?xml version="1.0" encoding="utf-8"?>
<p:tagLst xmlns:p="http://schemas.openxmlformats.org/presentationml/2006/main">
  <p:tag name="KSO_WM_DIAGRAM_VERSION" val="3"/>
  <p:tag name="KSO_WM_DIAGRAM_COLOR_TRICK" val="1"/>
  <p:tag name="KSO_WM_DIAGRAM_COLOR_TEXT_CAN_REMOVE" val="n"/>
  <p:tag name="KSO_WM_UNIT_ISCONTENTSTITLE" val="0"/>
  <p:tag name="KSO_WM_UNIT_ISNUMDGMTITLE" val="0"/>
  <p:tag name="KSO_WM_UNIT_NOCLEAR" val="0"/>
  <p:tag name="KSO_WM_UNIT_VALUE" val="41"/>
  <p:tag name="KSO_WM_UNIT_HIGHLIGHT" val="0"/>
  <p:tag name="KSO_WM_UNIT_COMPATIBLE" val="0"/>
  <p:tag name="KSO_WM_UNIT_DIAGRAM_ISNUMVISUAL" val="0"/>
  <p:tag name="KSO_WM_UNIT_DIAGRAM_ISREFERUNIT" val="0"/>
  <p:tag name="KSO_WM_DIAGRAM_GROUP_CODE" val="l1-1"/>
  <p:tag name="KSO_WM_UNIT_TYPE" val="l_h_a"/>
  <p:tag name="KSO_WM_UNIT_INDEX" val="1_3_1"/>
  <p:tag name="KSO_WM_UNIT_ID" val="diagram20232476_3*l_h_a*1_3_1"/>
  <p:tag name="KSO_WM_TEMPLATE_CATEGORY" val="diagram"/>
  <p:tag name="KSO_WM_TEMPLATE_INDEX" val="20232476"/>
  <p:tag name="KSO_WM_UNIT_LAYERLEVEL" val="1_1_1"/>
  <p:tag name="KSO_WM_TAG_VERSION" val="3.0"/>
  <p:tag name="KSO_WM_BEAUTIFY_FLAG" val="#wm#"/>
  <p:tag name="KSO_WM_DIAGRAM_MAX_ITEMCNT" val="3"/>
  <p:tag name="KSO_WM_DIAGRAM_MIN_ITEMCNT" val="1"/>
  <p:tag name="KSO_WM_DIAGRAM_VIRTUALLY_FRAME" val="{&quot;height&quot;:132.14999389648438,&quot;width&quot;:746}"/>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000000&quot;,&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TYPE" val="1"/>
  <p:tag name="KSO_WM_UNIT_PRESET_TEXT" val="单击此处添加项标题"/>
  <p:tag name="KSO_WM_UNIT_USESOURCEFORMAT_APPLY" val="0"/>
</p:tagLst>
</file>

<file path=ppt/tags/tag192.xml><?xml version="1.0" encoding="utf-8"?>
<p:tagLst xmlns:p="http://schemas.openxmlformats.org/presentationml/2006/main">
  <p:tag name="KSO_WM_DIAGRAM_VERSION" val="3"/>
  <p:tag name="KSO_WM_DIAGRAM_COLOR_TRICK" val="1"/>
  <p:tag name="KSO_WM_DIAGRAM_COLOR_TEXT_CAN_REMOVE" val="n"/>
  <p:tag name="KSO_WM_UNIT_SUBTYPE" val="a"/>
  <p:tag name="KSO_WM_UNIT_NOCLEAR" val="0"/>
  <p:tag name="KSO_WM_UNIT_VALUE" val="138"/>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20232476_3*l_h_f*1_2_1"/>
  <p:tag name="KSO_WM_TEMPLATE_CATEGORY" val="diagram"/>
  <p:tag name="KSO_WM_TEMPLATE_INDEX" val="20232476"/>
  <p:tag name="KSO_WM_UNIT_LAYERLEVEL" val="1_1_1"/>
  <p:tag name="KSO_WM_TAG_VERSION" val="3.0"/>
  <p:tag name="KSO_WM_BEAUTIFY_FLAG" val="#wm#"/>
  <p:tag name="KSO_WM_DIAGRAM_MAX_ITEMCNT" val="3"/>
  <p:tag name="KSO_WM_DIAGRAM_MIN_ITEMCNT" val="1"/>
  <p:tag name="KSO_WM_DIAGRAM_VIRTUALLY_FRAME" val="{&quot;height&quot;:132.14999389648438,&quot;width&quot;:746}"/>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000000&quot;,&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TYPE" val="1"/>
  <p:tag name="KSO_WM_UNIT_PRESET_TEXT" val="单击此处输入你的项正文，请尽量言简意赅的阐述观点，单击此处输入你的项正文。"/>
  <p:tag name="KSO_WM_UNIT_USESOURCEFORMAT_APPLY" val="0"/>
</p:tagLst>
</file>

<file path=ppt/tags/tag193.xml><?xml version="1.0" encoding="utf-8"?>
<p:tagLst xmlns:p="http://schemas.openxmlformats.org/presentationml/2006/main">
  <p:tag name="KSO_WM_DIAGRAM_VERSION" val="3"/>
  <p:tag name="KSO_WM_DIAGRAM_COLOR_TRICK" val="1"/>
  <p:tag name="KSO_WM_DIAGRAM_COLOR_TEXT_CAN_REMOVE" val="n"/>
  <p:tag name="KSO_WM_UNIT_ISCONTENTSTITLE" val="0"/>
  <p:tag name="KSO_WM_UNIT_ISNUMDGMTITLE" val="0"/>
  <p:tag name="KSO_WM_UNIT_NOCLEAR" val="0"/>
  <p:tag name="KSO_WM_UNIT_VALUE" val="41"/>
  <p:tag name="KSO_WM_UNIT_HIGHLIGHT" val="0"/>
  <p:tag name="KSO_WM_UNIT_COMPATIBLE" val="0"/>
  <p:tag name="KSO_WM_UNIT_DIAGRAM_ISNUMVISUAL" val="0"/>
  <p:tag name="KSO_WM_UNIT_DIAGRAM_ISREFERUNIT" val="0"/>
  <p:tag name="KSO_WM_DIAGRAM_GROUP_CODE" val="l1-1"/>
  <p:tag name="KSO_WM_UNIT_TYPE" val="l_h_a"/>
  <p:tag name="KSO_WM_UNIT_INDEX" val="1_2_1"/>
  <p:tag name="KSO_WM_UNIT_ID" val="diagram20232476_3*l_h_a*1_2_1"/>
  <p:tag name="KSO_WM_TEMPLATE_CATEGORY" val="diagram"/>
  <p:tag name="KSO_WM_TEMPLATE_INDEX" val="20232476"/>
  <p:tag name="KSO_WM_UNIT_LAYERLEVEL" val="1_1_1"/>
  <p:tag name="KSO_WM_TAG_VERSION" val="3.0"/>
  <p:tag name="KSO_WM_BEAUTIFY_FLAG" val="#wm#"/>
  <p:tag name="KSO_WM_DIAGRAM_MAX_ITEMCNT" val="3"/>
  <p:tag name="KSO_WM_DIAGRAM_MIN_ITEMCNT" val="1"/>
  <p:tag name="KSO_WM_DIAGRAM_VIRTUALLY_FRAME" val="{&quot;height&quot;:132.14999389648438,&quot;width&quot;:746}"/>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000000&quot;,&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TYPE" val="1"/>
  <p:tag name="KSO_WM_UNIT_PRESET_TEXT" val="单击此处添加项标题"/>
  <p:tag name="KSO_WM_UNIT_USESOURCEFORMAT_APPLY" val="0"/>
</p:tagLst>
</file>

<file path=ppt/tags/tag194.xml><?xml version="1.0" encoding="utf-8"?>
<p:tagLst xmlns:p="http://schemas.openxmlformats.org/presentationml/2006/main">
  <p:tag name="KSO_WM_SLIDE_ID" val="custom20232484_1"/>
  <p:tag name="KSO_WM_TEMPLATE_SUBCATEGORY" val="0"/>
  <p:tag name="KSO_WM_TEMPLATE_MASTER_TYPE" val="0"/>
  <p:tag name="KSO_WM_TEMPLATE_COLOR_TYPE" val="0"/>
  <p:tag name="KSO_WM_SLIDE_ITEM_CNT" val="1"/>
  <p:tag name="KSO_WM_SLIDE_INDEX" val="1"/>
  <p:tag name="KSO_WM_TAG_VERSION" val="3.0"/>
  <p:tag name="KSO_WM_BEAUTIFY_FLAG" val="#wm#"/>
  <p:tag name="KSO_WM_TEMPLATE_CATEGORY" val="custom"/>
  <p:tag name="KSO_WM_TEMPLATE_INDEX" val="20231596"/>
  <p:tag name="KSO_WM_SLIDE_TYPE" val="text"/>
  <p:tag name="KSO_WM_SLIDE_SUBTYPE" val="picTxt"/>
  <p:tag name="KSO_WM_SLIDE_SIZE" val="745.9*95.95"/>
  <p:tag name="KSO_WM_SLIDE_POSITION" val="117.125*383.725"/>
  <p:tag name="KSO_WM_SLIDE_LAYOUT" val="a_d_l"/>
  <p:tag name="KSO_WM_SLIDE_LAYOUT_CNT" val="1_1_1"/>
  <p:tag name="KSO_WM_SPECIAL_SOURCE" val="bdnull"/>
  <p:tag name="KSO_WM_DIAGRAM_GROUP_CODE" val="l1-1"/>
  <p:tag name="KSO_WM_SLIDE_DIAGTYPE" val="l"/>
</p:tagLst>
</file>

<file path=ppt/tags/tag195.xml><?xml version="1.0" encoding="utf-8"?>
<p:tagLst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33335_2*a*1"/>
  <p:tag name="KSO_WM_TEMPLATE_CATEGORY" val="diagram"/>
  <p:tag name="KSO_WM_TEMPLATE_INDEX" val="20233335"/>
  <p:tag name="KSO_WM_UNIT_LAYERLEVEL" val="1"/>
  <p:tag name="KSO_WM_TAG_VERSION" val="3.0"/>
  <p:tag name="KSO_WM_BEAUTIFY_FLAG" val="#wm#"/>
  <p:tag name="KSO_WM_DIAGRAM_GROUP_CODE" val="l1-1"/>
  <p:tag name="KSO_WM_UNIT_VALUE" val="30"/>
  <p:tag name="KSO_WM_UNIT_PRESET_TEXT" val="单击此处添加标题"/>
  <p:tag name="KSO_WM_UNIT_TEXT_FILL_FORE_SCHEMECOLOR_INDEX" val="13"/>
  <p:tag name="KSO_WM_UNIT_TEXT_FILL_TYPE" val="1"/>
  <p:tag name="KSO_WM_UNIT_USESOURCEFORMAT_APPLY" val="0"/>
</p:tagLst>
</file>

<file path=ppt/tags/tag1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3335_2*l_h_i*1_3_2"/>
  <p:tag name="KSO_WM_TEMPLATE_CATEGORY" val="diagram"/>
  <p:tag name="KSO_WM_TEMPLATE_INDEX" val="20233335"/>
  <p:tag name="KSO_WM_UNIT_LAYERLEVEL" val="1_1_1"/>
  <p:tag name="KSO_WM_TAG_VERSION" val="3.0"/>
  <p:tag name="KSO_WM_BEAUTIFY_FLAG" val="#wm#"/>
  <p:tag name="KSO_WM_DIAGRAM_GROUP_CODE" val="l1-1"/>
  <p:tag name="KSO_WM_UNIT_TYPE" val="l_h_i"/>
  <p:tag name="KSO_WM_UNIT_INDEX" val="1_3_2"/>
  <p:tag name="KSO_WM_DIAGRAM_VERSION" val="3"/>
  <p:tag name="KSO_WM_DIAGRAM_COLOR_TRICK" val="1"/>
  <p:tag name="KSO_WM_DIAGRAM_COLOR_TEXT_CAN_REMOVE" val="n"/>
  <p:tag name="KSO_WM_DIAGRAM_MAX_ITEMCNT" val="4"/>
  <p:tag name="KSO_WM_DIAGRAM_MIN_ITEMCNT" val="2"/>
  <p:tag name="KSO_WM_DIAGRAM_VIRTUALLY_FRAME" val="{&quot;height&quot;:380.3822937011719,&quot;left&quot;:54.8,&quot;top&quot;:134.17586102342975,&quot;width&quot;:850.4141732283464}"/>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5"/>
  <p:tag name="KSO_WM_UNIT_FILL_FORE_SCHEMECOLOR_INDEX_BRIGHTNESS" val="0"/>
  <p:tag name="KSO_WM_UNIT_TEXT_FILL_FORE_SCHEMECOLOR_INDEX" val="2"/>
  <p:tag name="KSO_WM_UNIT_TEXT_FILL_TYPE" val="1"/>
  <p:tag name="KSO_WM_UNIT_USESOURCEFORMAT_APPLY" val="0"/>
</p:tagLst>
</file>

<file path=ppt/tags/tag1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3335_2*l_h_i*1_2_2"/>
  <p:tag name="KSO_WM_TEMPLATE_CATEGORY" val="diagram"/>
  <p:tag name="KSO_WM_TEMPLATE_INDEX" val="20233335"/>
  <p:tag name="KSO_WM_UNIT_LAYERLEVEL" val="1_1_1"/>
  <p:tag name="KSO_WM_TAG_VERSION" val="3.0"/>
  <p:tag name="KSO_WM_BEAUTIFY_FLAG" val="#wm#"/>
  <p:tag name="KSO_WM_DIAGRAM_GROUP_CODE" val="l1-1"/>
  <p:tag name="KSO_WM_UNIT_TYPE" val="l_h_i"/>
  <p:tag name="KSO_WM_UNIT_INDEX" val="1_2_2"/>
  <p:tag name="KSO_WM_DIAGRAM_VERSION" val="3"/>
  <p:tag name="KSO_WM_DIAGRAM_COLOR_TRICK" val="1"/>
  <p:tag name="KSO_WM_DIAGRAM_COLOR_TEXT_CAN_REMOVE" val="n"/>
  <p:tag name="KSO_WM_DIAGRAM_MAX_ITEMCNT" val="4"/>
  <p:tag name="KSO_WM_DIAGRAM_MIN_ITEMCNT" val="2"/>
  <p:tag name="KSO_WM_DIAGRAM_VIRTUALLY_FRAME" val="{&quot;height&quot;:380.3822937011719,&quot;left&quot;:54.8,&quot;top&quot;:134.17586102342975,&quot;width&quot;:850.4141732283464}"/>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5"/>
  <p:tag name="KSO_WM_UNIT_FILL_FORE_SCHEMECOLOR_INDEX_BRIGHTNESS" val="0"/>
  <p:tag name="KSO_WM_UNIT_TEXT_FILL_FORE_SCHEMECOLOR_INDEX" val="2"/>
  <p:tag name="KSO_WM_UNIT_TEXT_FILL_TYPE" val="1"/>
  <p:tag name="KSO_WM_UNIT_USESOURCEFORMAT_APPLY" val="0"/>
</p:tagLst>
</file>

<file path=ppt/tags/tag1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3335_2*l_h_i*1_1_2"/>
  <p:tag name="KSO_WM_TEMPLATE_CATEGORY" val="diagram"/>
  <p:tag name="KSO_WM_TEMPLATE_INDEX" val="20233335"/>
  <p:tag name="KSO_WM_UNIT_LAYERLEVEL" val="1_1_1"/>
  <p:tag name="KSO_WM_TAG_VERSION" val="3.0"/>
  <p:tag name="KSO_WM_BEAUTIFY_FLAG" val="#wm#"/>
  <p:tag name="KSO_WM_DIAGRAM_GROUP_CODE" val="l1-1"/>
  <p:tag name="KSO_WM_UNIT_TYPE" val="l_h_i"/>
  <p:tag name="KSO_WM_UNIT_INDEX" val="1_1_2"/>
  <p:tag name="KSO_WM_DIAGRAM_VERSION" val="3"/>
  <p:tag name="KSO_WM_DIAGRAM_COLOR_TRICK" val="1"/>
  <p:tag name="KSO_WM_DIAGRAM_COLOR_TEXT_CAN_REMOVE" val="n"/>
  <p:tag name="KSO_WM_DIAGRAM_MAX_ITEMCNT" val="4"/>
  <p:tag name="KSO_WM_DIAGRAM_MIN_ITEMCNT" val="2"/>
  <p:tag name="KSO_WM_DIAGRAM_VIRTUALLY_FRAME" val="{&quot;height&quot;:380.3822937011719,&quot;left&quot;:54.8,&quot;top&quot;:134.17586102342975,&quot;width&quot;:850.4141732283464}"/>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5"/>
  <p:tag name="KSO_WM_UNIT_FILL_FORE_SCHEMECOLOR_INDEX_BRIGHTNESS" val="0"/>
  <p:tag name="KSO_WM_UNIT_TEXT_FILL_FORE_SCHEMECOLOR_INDEX" val="2"/>
  <p:tag name="KSO_WM_UNIT_TEXT_FILL_TYPE" val="1"/>
  <p:tag name="KSO_WM_UNIT_USESOURCEFORMAT_APPLY" val="0"/>
</p:tagLst>
</file>

<file path=ppt/tags/tag199.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1_1"/>
  <p:tag name="KSO_WM_UNIT_ID" val="diagram20233335_2*l_h_f*1_1_1"/>
  <p:tag name="KSO_WM_TEMPLATE_CATEGORY" val="diagram"/>
  <p:tag name="KSO_WM_TEMPLATE_INDEX" val="20233335"/>
  <p:tag name="KSO_WM_UNIT_LAYERLEVEL" val="1_1_1"/>
  <p:tag name="KSO_WM_TAG_VERSION" val="3.0"/>
  <p:tag name="KSO_WM_BEAUTIFY_FLAG" val="#wm#"/>
  <p:tag name="KSO_WM_UNIT_TEXT_FILL_FORE_SCHEMECOLOR_INDEX_BRIGHTNESS" val="0.15"/>
  <p:tag name="KSO_WM_DIAGRAM_GROUP_CODE" val="l1-1"/>
  <p:tag name="KSO_WM_DIAGRAM_VERSION" val="3"/>
  <p:tag name="KSO_WM_DIAGRAM_COLOR_TRICK" val="1"/>
  <p:tag name="KSO_WM_DIAGRAM_COLOR_TEXT_CAN_REMOVE" val="n"/>
  <p:tag name="KSO_WM_DIAGRAM_MAX_ITEMCNT" val="4"/>
  <p:tag name="KSO_WM_DIAGRAM_MIN_ITEMCNT" val="2"/>
  <p:tag name="KSO_WM_DIAGRAM_VIRTUALLY_FRAME" val="{&quot;height&quot;:380.3822937011719,&quot;left&quot;:54.8,&quot;top&quot;:134.17586102342975,&quot;width&quot;:850.4141732283464}"/>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此处输入正文，文字是思想的提炼，请言简意赅的阐述观点，单击此处输入项正文"/>
  <p:tag name="KSO_WM_UNIT_TEXT_FILL_FORE_SCHEMECOLOR_INDEX" val="1"/>
  <p:tag name="KSO_WM_UNIT_TEXT_FILL_TYPE" val="1"/>
  <p:tag name="KSO_WM_UNIT_USESOURCEFORMAT_APPLY" val="0"/>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l_h_a"/>
  <p:tag name="KSO_WM_UNIT_INDEX" val="1_1_1"/>
  <p:tag name="KSO_WM_UNIT_ID" val="diagram20233335_2*l_h_a*1_1_1"/>
  <p:tag name="KSO_WM_TEMPLATE_CATEGORY" val="diagram"/>
  <p:tag name="KSO_WM_TEMPLATE_INDEX" val="20233335"/>
  <p:tag name="KSO_WM_UNIT_LAYERLEVEL" val="1_1_1"/>
  <p:tag name="KSO_WM_TAG_VERSION" val="3.0"/>
  <p:tag name="KSO_WM_BEAUTIFY_FLAG" val="#wm#"/>
  <p:tag name="KSO_WM_UNIT_TEXT_FILL_FORE_SCHEMECOLOR_INDEX_BRIGHTNESS" val="0.15"/>
  <p:tag name="KSO_WM_UNIT_TEXT_FILL_TYPE" val="1"/>
  <p:tag name="KSO_WM_DIAGRAM_GROUP_CODE" val="l1-1"/>
  <p:tag name="KSO_WM_DIAGRAM_VERSION" val="3"/>
  <p:tag name="KSO_WM_DIAGRAM_COLOR_TRICK" val="1"/>
  <p:tag name="KSO_WM_DIAGRAM_COLOR_TEXT_CAN_REMOVE" val="n"/>
  <p:tag name="KSO_WM_UNIT_ISCONTENTSTITLE" val="0"/>
  <p:tag name="KSO_WM_UNIT_ISNUMDGMTITLE" val="0"/>
  <p:tag name="KSO_WM_UNIT_NOCLEAR" val="0"/>
  <p:tag name="KSO_WM_DIAGRAM_MAX_ITEMCNT" val="4"/>
  <p:tag name="KSO_WM_DIAGRAM_MIN_ITEMCNT" val="2"/>
  <p:tag name="KSO_WM_DIAGRAM_VIRTUALLY_FRAME" val="{&quot;height&quot;:380.3822937011719,&quot;left&quot;:54.8,&quot;top&quot;:134.17586102342975,&quot;width&quot;:850.4141732283464}"/>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VALUE" val="27"/>
  <p:tag name="KSO_WM_UNIT_PRESET_TEXT" val="单击此处添加&#10;智能图形项标题"/>
  <p:tag name="KSO_WM_UNIT_USESOURCEFORMAT_APPLY" val="0"/>
</p:tagLst>
</file>

<file path=ppt/tags/tag201.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2_1"/>
  <p:tag name="KSO_WM_UNIT_ID" val="diagram20233335_2*l_h_f*1_2_1"/>
  <p:tag name="KSO_WM_TEMPLATE_CATEGORY" val="diagram"/>
  <p:tag name="KSO_WM_TEMPLATE_INDEX" val="20233335"/>
  <p:tag name="KSO_WM_UNIT_LAYERLEVEL" val="1_1_1"/>
  <p:tag name="KSO_WM_TAG_VERSION" val="3.0"/>
  <p:tag name="KSO_WM_BEAUTIFY_FLAG" val="#wm#"/>
  <p:tag name="KSO_WM_UNIT_TEXT_FILL_FORE_SCHEMECOLOR_INDEX_BRIGHTNESS" val="0.15"/>
  <p:tag name="KSO_WM_DIAGRAM_GROUP_CODE" val="l1-1"/>
  <p:tag name="KSO_WM_DIAGRAM_VERSION" val="3"/>
  <p:tag name="KSO_WM_DIAGRAM_COLOR_TRICK" val="1"/>
  <p:tag name="KSO_WM_DIAGRAM_COLOR_TEXT_CAN_REMOVE" val="n"/>
  <p:tag name="KSO_WM_DIAGRAM_MAX_ITEMCNT" val="4"/>
  <p:tag name="KSO_WM_DIAGRAM_MIN_ITEMCNT" val="2"/>
  <p:tag name="KSO_WM_DIAGRAM_VIRTUALLY_FRAME" val="{&quot;height&quot;:380.3822937011719,&quot;left&quot;:54.8,&quot;top&quot;:134.17586102342975,&quot;width&quot;:850.4141732283464}"/>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此处输入正文，文字是思想的提炼，请言简意赅的阐述观点，单击此处输入项正文"/>
  <p:tag name="KSO_WM_UNIT_TEXT_FILL_FORE_SCHEMECOLOR_INDEX" val="1"/>
  <p:tag name="KSO_WM_UNIT_TEXT_FILL_TYPE" val="1"/>
  <p:tag name="KSO_WM_UNIT_USESOURCEFORMAT_APPLY" val="0"/>
</p:tagLst>
</file>

<file path=ppt/tags/tag2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l_h_a"/>
  <p:tag name="KSO_WM_UNIT_INDEX" val="1_2_1"/>
  <p:tag name="KSO_WM_UNIT_ID" val="diagram20233335_2*l_h_a*1_2_1"/>
  <p:tag name="KSO_WM_TEMPLATE_CATEGORY" val="diagram"/>
  <p:tag name="KSO_WM_TEMPLATE_INDEX" val="20233335"/>
  <p:tag name="KSO_WM_UNIT_LAYERLEVEL" val="1_1_1"/>
  <p:tag name="KSO_WM_TAG_VERSION" val="3.0"/>
  <p:tag name="KSO_WM_BEAUTIFY_FLAG" val="#wm#"/>
  <p:tag name="KSO_WM_UNIT_TEXT_FILL_FORE_SCHEMECOLOR_INDEX_BRIGHTNESS" val="0.15"/>
  <p:tag name="KSO_WM_UNIT_TEXT_FILL_TYPE" val="1"/>
  <p:tag name="KSO_WM_DIAGRAM_GROUP_CODE" val="l1-1"/>
  <p:tag name="KSO_WM_DIAGRAM_VERSION" val="3"/>
  <p:tag name="KSO_WM_DIAGRAM_COLOR_TRICK" val="1"/>
  <p:tag name="KSO_WM_DIAGRAM_COLOR_TEXT_CAN_REMOVE" val="n"/>
  <p:tag name="KSO_WM_UNIT_ISCONTENTSTITLE" val="0"/>
  <p:tag name="KSO_WM_UNIT_ISNUMDGMTITLE" val="0"/>
  <p:tag name="KSO_WM_UNIT_NOCLEAR" val="0"/>
  <p:tag name="KSO_WM_DIAGRAM_MAX_ITEMCNT" val="4"/>
  <p:tag name="KSO_WM_DIAGRAM_MIN_ITEMCNT" val="2"/>
  <p:tag name="KSO_WM_DIAGRAM_VIRTUALLY_FRAME" val="{&quot;height&quot;:380.3822937011719,&quot;left&quot;:54.8,&quot;top&quot;:134.17586102342975,&quot;width&quot;:850.4141732283464}"/>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VALUE" val="27"/>
  <p:tag name="KSO_WM_UNIT_PRESET_TEXT" val="单击此处添加&#10;智能图形项标题"/>
  <p:tag name="KSO_WM_UNIT_USESOURCEFORMAT_APPLY" val="0"/>
</p:tagLst>
</file>

<file path=ppt/tags/tag203.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3_1"/>
  <p:tag name="KSO_WM_UNIT_ID" val="diagram20233335_2*l_h_f*1_3_1"/>
  <p:tag name="KSO_WM_TEMPLATE_CATEGORY" val="diagram"/>
  <p:tag name="KSO_WM_TEMPLATE_INDEX" val="20233335"/>
  <p:tag name="KSO_WM_UNIT_LAYERLEVEL" val="1_1_1"/>
  <p:tag name="KSO_WM_TAG_VERSION" val="3.0"/>
  <p:tag name="KSO_WM_BEAUTIFY_FLAG" val="#wm#"/>
  <p:tag name="KSO_WM_UNIT_TEXT_FILL_FORE_SCHEMECOLOR_INDEX_BRIGHTNESS" val="0.15"/>
  <p:tag name="KSO_WM_DIAGRAM_GROUP_CODE" val="l1-1"/>
  <p:tag name="KSO_WM_DIAGRAM_VERSION" val="3"/>
  <p:tag name="KSO_WM_DIAGRAM_COLOR_TRICK" val="1"/>
  <p:tag name="KSO_WM_DIAGRAM_COLOR_TEXT_CAN_REMOVE" val="n"/>
  <p:tag name="KSO_WM_DIAGRAM_MAX_ITEMCNT" val="4"/>
  <p:tag name="KSO_WM_DIAGRAM_MIN_ITEMCNT" val="2"/>
  <p:tag name="KSO_WM_DIAGRAM_VIRTUALLY_FRAME" val="{&quot;height&quot;:380.3822937011719,&quot;left&quot;:54.8,&quot;top&quot;:134.17586102342975,&quot;width&quot;:850.4141732283464}"/>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此处输入正文，文字是思想的提炼，请言简意赅的阐述观点，单击此处输入项正文"/>
  <p:tag name="KSO_WM_UNIT_TEXT_FILL_FORE_SCHEMECOLOR_INDEX" val="1"/>
  <p:tag name="KSO_WM_UNIT_TEXT_FILL_TYPE" val="1"/>
  <p:tag name="KSO_WM_UNIT_USESOURCEFORMAT_APPLY" val="0"/>
</p:tagLst>
</file>

<file path=ppt/tags/tag2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l_h_a"/>
  <p:tag name="KSO_WM_UNIT_INDEX" val="1_3_1"/>
  <p:tag name="KSO_WM_UNIT_ID" val="diagram20233335_2*l_h_a*1_3_1"/>
  <p:tag name="KSO_WM_TEMPLATE_CATEGORY" val="diagram"/>
  <p:tag name="KSO_WM_TEMPLATE_INDEX" val="20233335"/>
  <p:tag name="KSO_WM_UNIT_LAYERLEVEL" val="1_1_1"/>
  <p:tag name="KSO_WM_TAG_VERSION" val="3.0"/>
  <p:tag name="KSO_WM_BEAUTIFY_FLAG" val="#wm#"/>
  <p:tag name="KSO_WM_UNIT_TEXT_FILL_FORE_SCHEMECOLOR_INDEX_BRIGHTNESS" val="0.15"/>
  <p:tag name="KSO_WM_UNIT_TEXT_FILL_TYPE" val="1"/>
  <p:tag name="KSO_WM_DIAGRAM_GROUP_CODE" val="l1-1"/>
  <p:tag name="KSO_WM_DIAGRAM_VERSION" val="3"/>
  <p:tag name="KSO_WM_DIAGRAM_COLOR_TRICK" val="1"/>
  <p:tag name="KSO_WM_DIAGRAM_COLOR_TEXT_CAN_REMOVE" val="n"/>
  <p:tag name="KSO_WM_UNIT_ISCONTENTSTITLE" val="0"/>
  <p:tag name="KSO_WM_UNIT_ISNUMDGMTITLE" val="0"/>
  <p:tag name="KSO_WM_UNIT_NOCLEAR" val="0"/>
  <p:tag name="KSO_WM_DIAGRAM_MAX_ITEMCNT" val="4"/>
  <p:tag name="KSO_WM_DIAGRAM_MIN_ITEMCNT" val="2"/>
  <p:tag name="KSO_WM_DIAGRAM_VIRTUALLY_FRAME" val="{&quot;height&quot;:380.3822937011719,&quot;left&quot;:54.8,&quot;top&quot;:134.17586102342975,&quot;width&quot;:850.4141732283464}"/>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VALUE" val="27"/>
  <p:tag name="KSO_WM_UNIT_PRESET_TEXT" val="单击此处添加&#10;智能图形项标题"/>
  <p:tag name="KSO_WM_UNIT_USESOURCEFORMAT_APPLY" val="0"/>
</p:tagLst>
</file>

<file path=ppt/tags/tag2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3335_2*l_h_d*1_1_1"/>
  <p:tag name="KSO_WM_TEMPLATE_CATEGORY" val="diagram"/>
  <p:tag name="KSO_WM_TEMPLATE_INDEX" val="20233335"/>
  <p:tag name="KSO_WM_UNIT_LAYERLEVEL" val="1_1_1"/>
  <p:tag name="KSO_WM_TAG_VERSION" val="3.0"/>
  <p:tag name="KSO_WM_BEAUTIFY_FLAG" val="#wm#"/>
  <p:tag name="KSO_WM_UNIT_VALUE" val="620*620"/>
  <p:tag name="KSO_WM_DIAGRAM_GROUP_CODE" val="l1-1"/>
  <p:tag name="KSO_WM_UNIT_TYPE" val="l_h_d"/>
  <p:tag name="KSO_WM_UNIT_INDEX" val="1_1_1"/>
  <p:tag name="KSO_WM_DIAGRAM_VERSION" val="3"/>
  <p:tag name="KSO_WM_DIAGRAM_COLOR_TRICK" val="1"/>
  <p:tag name="KSO_WM_DIAGRAM_COLOR_TEXT_CAN_REMOVE" val="n"/>
  <p:tag name="KSO_WM_DIAGRAM_MAX_ITEMCNT" val="4"/>
  <p:tag name="KSO_WM_DIAGRAM_MIN_ITEMCNT" val="2"/>
  <p:tag name="KSO_WM_DIAGRAM_VIRTUALLY_FRAME" val="{&quot;height&quot;:380.3822937011719,&quot;left&quot;:54.8,&quot;top&quot;:134.17586102342975,&quot;width&quot;:850.4141732283464}"/>
  <p:tag name="KSO_WM_DIAGRAM_COLOR_MATCH_VALUE" val="{&quot;shape&quot;:{&quot;fill&quot;:{&quot;type&quot;:0},&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5"/>
  <p:tag name="KSO_WM_UNIT_LINE_FILL_TYPE" val="2"/>
  <p:tag name="KSO_WM_UNIT_USESOURCEFORMAT_APPLY" val="0"/>
</p:tagLst>
</file>

<file path=ppt/tags/tag2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3335_2*l_h_d*1_2_1"/>
  <p:tag name="KSO_WM_TEMPLATE_CATEGORY" val="diagram"/>
  <p:tag name="KSO_WM_TEMPLATE_INDEX" val="20233335"/>
  <p:tag name="KSO_WM_UNIT_LAYERLEVEL" val="1_1_1"/>
  <p:tag name="KSO_WM_TAG_VERSION" val="3.0"/>
  <p:tag name="KSO_WM_BEAUTIFY_FLAG" val="#wm#"/>
  <p:tag name="KSO_WM_UNIT_VALUE" val="620*620"/>
  <p:tag name="KSO_WM_DIAGRAM_GROUP_CODE" val="l1-1"/>
  <p:tag name="KSO_WM_UNIT_TYPE" val="l_h_d"/>
  <p:tag name="KSO_WM_UNIT_INDEX" val="1_2_1"/>
  <p:tag name="KSO_WM_DIAGRAM_VERSION" val="3"/>
  <p:tag name="KSO_WM_DIAGRAM_COLOR_TRICK" val="1"/>
  <p:tag name="KSO_WM_DIAGRAM_COLOR_TEXT_CAN_REMOVE" val="n"/>
  <p:tag name="KSO_WM_DIAGRAM_MAX_ITEMCNT" val="4"/>
  <p:tag name="KSO_WM_DIAGRAM_MIN_ITEMCNT" val="2"/>
  <p:tag name="KSO_WM_DIAGRAM_VIRTUALLY_FRAME" val="{&quot;height&quot;:380.3822937011719,&quot;left&quot;:54.8,&quot;top&quot;:134.17586102342975,&quot;width&quot;:850.4141732283464}"/>
  <p:tag name="KSO_WM_DIAGRAM_COLOR_MATCH_VALUE" val="{&quot;shape&quot;:{&quot;fill&quot;:{&quot;type&quot;:0},&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5"/>
  <p:tag name="KSO_WM_UNIT_LINE_FILL_TYPE" val="2"/>
  <p:tag name="KSO_WM_UNIT_USESOURCEFORMAT_APPLY" val="0"/>
</p:tagLst>
</file>

<file path=ppt/tags/tag2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3335_2*l_h_d*1_3_1"/>
  <p:tag name="KSO_WM_TEMPLATE_CATEGORY" val="diagram"/>
  <p:tag name="KSO_WM_TEMPLATE_INDEX" val="20233335"/>
  <p:tag name="KSO_WM_UNIT_LAYERLEVEL" val="1_1_1"/>
  <p:tag name="KSO_WM_TAG_VERSION" val="3.0"/>
  <p:tag name="KSO_WM_BEAUTIFY_FLAG" val="#wm#"/>
  <p:tag name="KSO_WM_UNIT_VALUE" val="620*620"/>
  <p:tag name="KSO_WM_DIAGRAM_GROUP_CODE" val="l1-1"/>
  <p:tag name="KSO_WM_UNIT_TYPE" val="l_h_d"/>
  <p:tag name="KSO_WM_UNIT_INDEX" val="1_3_1"/>
  <p:tag name="KSO_WM_DIAGRAM_VERSION" val="3"/>
  <p:tag name="KSO_WM_DIAGRAM_COLOR_TRICK" val="1"/>
  <p:tag name="KSO_WM_DIAGRAM_COLOR_TEXT_CAN_REMOVE" val="n"/>
  <p:tag name="KSO_WM_DIAGRAM_MAX_ITEMCNT" val="4"/>
  <p:tag name="KSO_WM_DIAGRAM_MIN_ITEMCNT" val="2"/>
  <p:tag name="KSO_WM_DIAGRAM_VIRTUALLY_FRAME" val="{&quot;height&quot;:380.3822937011719,&quot;left&quot;:54.8,&quot;top&quot;:134.17586102342975,&quot;width&quot;:850.4141732283464}"/>
  <p:tag name="KSO_WM_DIAGRAM_COLOR_MATCH_VALUE" val="{&quot;shape&quot;:{&quot;fill&quot;:{&quot;type&quot;:0},&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5"/>
  <p:tag name="KSO_WM_UNIT_LINE_FILL_TYPE" val="2"/>
  <p:tag name="KSO_WM_UNIT_USESOURCEFORMAT_APPLY" val="0"/>
</p:tagLst>
</file>

<file path=ppt/tags/tag208.xml><?xml version="1.0" encoding="utf-8"?>
<p:tagLst xmlns:p="http://schemas.openxmlformats.org/presentationml/2006/main">
  <p:tag name="KSO_WM_SLIDE_ID" val="diagram20233335_2"/>
  <p:tag name="KSO_WM_TEMPLATE_SUBCATEGORY" val="0"/>
  <p:tag name="KSO_WM_TEMPLATE_MASTER_TYPE" val="0"/>
  <p:tag name="KSO_WM_TEMPLATE_COLOR_TYPE" val="0"/>
  <p:tag name="KSO_WM_SLIDE_ITEM_CNT" val="3"/>
  <p:tag name="KSO_WM_SLIDE_INDEX" val="2"/>
  <p:tag name="KSO_WM_TAG_VERSION" val="3.0"/>
  <p:tag name="KSO_WM_BEAUTIFY_FLAG" val="#wm#"/>
  <p:tag name="KSO_WM_TEMPLATE_CATEGORY" val="custom"/>
  <p:tag name="KSO_WM_TEMPLATE_INDEX" val="20231596"/>
  <p:tag name="KSO_WM_SLIDE_TYPE" val="text"/>
  <p:tag name="KSO_WM_SLIDE_SUBTYPE" val="diag"/>
  <p:tag name="KSO_WM_SLIDE_SIZE" val="850.4*372.585"/>
  <p:tag name="KSO_WM_SLIDE_POSITION" val="54.8*138.068"/>
  <p:tag name="KSO_WM_SLIDE_LAYOUT" val="a_l"/>
  <p:tag name="KSO_WM_SLIDE_LAYOUT_CNT" val="1_1"/>
  <p:tag name="KSO_WM_SPECIAL_SOURCE" val="bdnull"/>
  <p:tag name="KSO_WM_DIAGRAM_GROUP_CODE" val="l1-1"/>
  <p:tag name="KSO_WM_SLIDE_DIAGTYPE" val="l"/>
</p:tagLst>
</file>

<file path=ppt/tags/tag209.xml><?xml version="1.0" encoding="utf-8"?>
<p:tagLst xmlns:p="http://schemas.openxmlformats.org/presentationml/2006/main">
  <p:tag name="KSO_WM_BEAUTIFY_FLAG" val="#wm#"/>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DIAGRAM_GROUP_CODE" val="m1-1"/>
  <p:tag name="KSO_WM_UNIT_TYPE" val="a"/>
  <p:tag name="KSO_WM_UNIT_INDEX" val="1"/>
  <p:tag name="KSO_WM_UNIT_ID" val="custom20231800_1*a*1"/>
  <p:tag name="KSO_WM_TEMPLATE_CATEGORY" val="custom"/>
  <p:tag name="KSO_WM_TEMPLATE_INDEX" val="20231800"/>
  <p:tag name="KSO_WM_UNIT_LAYERLEVEL" val="1"/>
  <p:tag name="KSO_WM_TAG_VERSION" val="3.0"/>
  <p:tag name="KSO_WM_UNIT_PRESET_TEXT" val="单击此处添加标题"/>
  <p:tag name="KSO_WM_UNIT_TEXT_FILL_FORE_SCHEMECOLOR_INDEX" val="13"/>
  <p:tag name="KSO_WM_UNIT_TEXT_FILL_TYPE" val="1"/>
  <p:tag name="KSO_WM_UNIT_USESOURCEFORMAT_APPLY" val="0"/>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10.xml><?xml version="1.0" encoding="utf-8"?>
<p:tagLst xmlns:p="http://schemas.openxmlformats.org/presentationml/2006/main">
  <p:tag name="KSO_WM_BEAUTIFY_FLAG" val="#wm#"/>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m1-1"/>
  <p:tag name="KSO_WM_UNIT_TYPE" val="m_h_i"/>
  <p:tag name="KSO_WM_UNIT_INDEX" val="1_2_1"/>
  <p:tag name="KSO_WM_UNIT_ID" val="diagram20230941_2*m_h_i*1_2_1"/>
  <p:tag name="KSO_WM_TEMPLATE_CATEGORY" val="diagram"/>
  <p:tag name="KSO_WM_TEMPLATE_INDEX" val="20230941"/>
  <p:tag name="KSO_WM_UNIT_LAYERLEVEL" val="1_1_1"/>
  <p:tag name="KSO_WM_TAG_VERSION" val="3.0"/>
  <p:tag name="KSO_WM_DIAGRAM_MAX_ITEMCNT" val="6"/>
  <p:tag name="KSO_WM_DIAGRAM_MIN_ITEMCNT" val="2"/>
  <p:tag name="KSO_WM_DIAGRAM_VIRTUALLY_FRAME" val="{&quot;height&quot;:343.6048889160156,&quot;width&quot;:880.64990234375}"/>
  <p:tag name="KSO_WM_DIAGRAM_COLOR_MATCH_VALUE" val="{&quot;shape&quot;:{&quot;fill&quot;:{&quot;type&quot;:0},&quot;glow&quot;:{&quot;colorType&quot;:0},&quot;line&quot;:{&quot;gradient&quot;:[{&quot;brightness&quot;:0,&quot;colorType&quot;:1,&quot;foreColorIndex&quot;:5,&quot;pos&quot;:0.17000000178813934,&quot;transparency&quot;:1},{&quot;brightness&quot;:0,&quot;colorType&quot;:1,&quot;foreColorIndex&quot;:5,&quot;pos&quot;:0.6100000143051147,&quot;transparency&quot;:0}],&quot;type&quot;:2},&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5"/>
  <p:tag name="KSO_WM_UNIT_USESOURCEFORMAT_APPLY" val="0"/>
</p:tagLst>
</file>

<file path=ppt/tags/tag211.xml><?xml version="1.0" encoding="utf-8"?>
<p:tagLst xmlns:p="http://schemas.openxmlformats.org/presentationml/2006/main">
  <p:tag name="KSO_WM_BEAUTIFY_FLAG" val="#wm#"/>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m1-1"/>
  <p:tag name="KSO_WM_UNIT_TYPE" val="m_i"/>
  <p:tag name="KSO_WM_UNIT_INDEX" val="1_1"/>
  <p:tag name="KSO_WM_UNIT_ID" val="diagram20230941_2*m_i*1_1"/>
  <p:tag name="KSO_WM_TEMPLATE_CATEGORY" val="diagram"/>
  <p:tag name="KSO_WM_TEMPLATE_INDEX" val="20230941"/>
  <p:tag name="KSO_WM_UNIT_LAYERLEVEL" val="1_1"/>
  <p:tag name="KSO_WM_TAG_VERSION" val="3.0"/>
  <p:tag name="KSO_WM_DIAGRAM_MAX_ITEMCNT" val="6"/>
  <p:tag name="KSO_WM_DIAGRAM_MIN_ITEMCNT" val="2"/>
  <p:tag name="KSO_WM_DIAGRAM_VIRTUALLY_FRAME" val="{&quot;height&quot;:343.6048889160156,&quot;width&quot;:880.64990234375}"/>
  <p:tag name="KSO_WM_DIAGRAM_COLOR_MATCH_VALUE" val="{&quot;shape&quot;:{&quot;fill&quot;:{&quot;solid&quot;:{&quot;brightness&quot;:0,&quot;colorType&quot;:1,&quot;foreColorIndex&quot;:5,&quot;transparency&quot;:0},&quot;type&quot;:1},&quot;glow&quot;:{&quot;colorType&quot;:0},&quot;line&quot;:{&quot;gradient&quot;:[{&quot;brightness&quot;:0,&quot;colorType&quot;:1,&quot;foreColorIndex&quot;:5,&quot;pos&quot;:0.20000000298023224,&quot;transparency&quot;:1},{&quot;brightness&quot;:0,&quot;colorType&quot;:1,&quot;foreColorIndex&quot;:5,&quot;pos&quot;:0.8999999761581421,&quot;transparency&quot;:0}],&quot;type&quot;:2},&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5"/>
  <p:tag name="KSO_WM_UNIT_FILL_FORE_SCHEMECOLOR_INDEX_BRIGHTNESS" val="0"/>
  <p:tag name="KSO_WM_UNIT_LINE_FORE_SCHEMECOLOR_INDEX" val="5"/>
  <p:tag name="KSO_WM_UNIT_TEXT_FILL_FORE_SCHEMECOLOR_INDEX" val="2"/>
  <p:tag name="KSO_WM_UNIT_TEXT_FILL_TYPE" val="1"/>
  <p:tag name="KSO_WM_UNIT_USESOURCEFORMAT_APPLY" val="0"/>
</p:tagLst>
</file>

<file path=ppt/tags/tag212.xml><?xml version="1.0" encoding="utf-8"?>
<p:tagLst xmlns:p="http://schemas.openxmlformats.org/presentationml/2006/main">
  <p:tag name="KSO_WM_BEAUTIFY_FLAG" val="#wm#"/>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m1-1"/>
  <p:tag name="KSO_WM_UNIT_TYPE" val="m_i"/>
  <p:tag name="KSO_WM_UNIT_INDEX" val="1_2"/>
  <p:tag name="KSO_WM_UNIT_ID" val="diagram20230941_2*m_i*1_2"/>
  <p:tag name="KSO_WM_TEMPLATE_CATEGORY" val="diagram"/>
  <p:tag name="KSO_WM_TEMPLATE_INDEX" val="20230941"/>
  <p:tag name="KSO_WM_UNIT_LAYERLEVEL" val="1_1"/>
  <p:tag name="KSO_WM_TAG_VERSION" val="3.0"/>
  <p:tag name="KSO_WM_DIAGRAM_MAX_ITEMCNT" val="6"/>
  <p:tag name="KSO_WM_DIAGRAM_MIN_ITEMCNT" val="2"/>
  <p:tag name="KSO_WM_DIAGRAM_VIRTUALLY_FRAME" val="{&quot;height&quot;:343.6048889160156,&quot;width&quot;:880.64990234375}"/>
  <p:tag name="KSO_WM_DIAGRAM_COLOR_MATCH_VALUE" val="{&quot;shape&quot;:{&quot;fill&quot;:{&quot;type&quot;:0},&quot;glow&quot;:{&quot;colorType&quot;:0},&quot;line&quot;:{&quot;solidLine&quot;:{&quot;brightness&quot;:0,&quot;colorType&quot;:2,&quot;rgb&quot;:&quot;#ffffff&quot;,&quot;transparency&quot;:0},&quot;type&quot;:1},&quot;shadow&quot;:{&quot;colorType&quot;:0},&quot;threeD&quot;:{&quot;curvedSurface&quot;:{&quot;brightness&quot;:0,&quot;colorType&quot;:2,&quot;rgb&quot;:&quot;#000000&quot;},&quot;depth&quot;:{&quot;colorType&quot;:0}}},&quot;text&quot;:{&quot;fill&quot;:{},&quot;glow&quot;:{},&quot;line&quot;:{},&quot;shadow&quot;:{},&quot;threeD&quot;:{}}}"/>
  <p:tag name="KSO_WM_UNIT_USESOURCEFORMAT_APPLY" val="0"/>
</p:tagLst>
</file>

<file path=ppt/tags/tag213.xml><?xml version="1.0" encoding="utf-8"?>
<p:tagLst xmlns:p="http://schemas.openxmlformats.org/presentationml/2006/main">
  <p:tag name="KSO_WM_BEAUTIFY_FLAG" val="#wm#"/>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m1-1"/>
  <p:tag name="KSO_WM_UNIT_SUBTYPE" val="d"/>
  <p:tag name="KSO_WM_UNIT_TYPE" val="m_h_i"/>
  <p:tag name="KSO_WM_UNIT_INDEX" val="1_1_1"/>
  <p:tag name="KSO_WM_UNIT_ID" val="diagram20230941_2*m_h_i*1_1_1"/>
  <p:tag name="KSO_WM_TEMPLATE_CATEGORY" val="diagram"/>
  <p:tag name="KSO_WM_TEMPLATE_INDEX" val="20230941"/>
  <p:tag name="KSO_WM_UNIT_LAYERLEVEL" val="1_1_1"/>
  <p:tag name="KSO_WM_TAG_VERSION" val="3.0"/>
  <p:tag name="KSO_WM_DIAGRAM_MAX_ITEMCNT" val="6"/>
  <p:tag name="KSO_WM_DIAGRAM_MIN_ITEMCNT" val="2"/>
  <p:tag name="KSO_WM_DIAGRAM_VIRTUALLY_FRAME" val="{&quot;height&quot;:343.6048889160156,&quot;width&quot;:880.64990234375}"/>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brightness&quot;:-0.25,&quot;colorType&quot;:1,&quot;foreColorIndex&quot;:5,&quot;transparency&quot;:0.6000000238418579},&quot;threeD&quot;:{&quot;curvedSurface&quot;:{&quot;brightness&quot;:0,&quot;colorType&quot;:2,&quot;rgb&quot;:&quot;#000000&quot;},&quot;depth&quot;:{&quot;colorType&quot;:0}}}}"/>
  <p:tag name="KSO_WM_UNIT_PRESET_TEXT" val="01"/>
  <p:tag name="KSO_WM_UNIT_FILL_TYPE" val="1"/>
  <p:tag name="KSO_WM_UNIT_FILL_FORE_SCHEMECOLOR_INDEX" val="5"/>
  <p:tag name="KSO_WM_UNIT_FILL_FORE_SCHEMECOLOR_INDEX_BRIGHTNESS" val="0"/>
  <p:tag name="KSO_WM_UNIT_TEXT_SHADOW_SCHEMECOLOR_INDEX" val="5"/>
  <p:tag name="KSO_WM_UNIT_USESOURCEFORMAT_APPLY" val="0"/>
</p:tagLst>
</file>

<file path=ppt/tags/tag214.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m_h_f"/>
  <p:tag name="KSO_WM_UNIT_INDEX" val="1_1_1"/>
  <p:tag name="KSO_WM_UNIT_ID" val="diagram20230941_2*m_h_f*1_1_1"/>
  <p:tag name="KSO_WM_TEMPLATE_CATEGORY" val="diagram"/>
  <p:tag name="KSO_WM_TEMPLATE_INDEX" val="20230941"/>
  <p:tag name="KSO_WM_UNIT_LAYERLEVEL" val="1_1_1"/>
  <p:tag name="KSO_WM_TAG_VERSION" val="3.0"/>
  <p:tag name="KSO_WM_BEAUTIFY_FLAG" val="#wm#"/>
  <p:tag name="KSO_WM_DIAGRAM_VERSION" val="3"/>
  <p:tag name="KSO_WM_DIAGRAM_COLOR_TRICK" val="1"/>
  <p:tag name="KSO_WM_DIAGRAM_COLOR_TEXT_CAN_REMOVE" val="n"/>
  <p:tag name="KSO_WM_DIAGRAM_GROUP_CODE" val="m1-1"/>
  <p:tag name="KSO_WM_DIAGRAM_MAX_ITEMCNT" val="6"/>
  <p:tag name="KSO_WM_DIAGRAM_MIN_ITEMCNT" val="2"/>
  <p:tag name="KSO_WM_DIAGRAM_VIRTUALLY_FRAME" val="{&quot;height&quot;:343.6048889160156,&quot;width&quot;:880.649902343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25,&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此处输入你的项正文文字是您思想的提炼，请尽量言简意赅的阐述观点"/>
  <p:tag name="KSO_WM_UNIT_TEXT_FILL_FORE_SCHEMECOLOR_INDEX" val="1"/>
  <p:tag name="KSO_WM_UNIT_TEXT_FILL_TYPE" val="1"/>
  <p:tag name="KSO_WM_UNIT_USESOURCEFORMAT_APPLY" val="0"/>
</p:tagLst>
</file>

<file path=ppt/tags/tag215.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m_h_a"/>
  <p:tag name="KSO_WM_UNIT_INDEX" val="1_1_1"/>
  <p:tag name="KSO_WM_UNIT_ID" val="diagram20230941_2*m_h_a*1_1_1"/>
  <p:tag name="KSO_WM_TEMPLATE_CATEGORY" val="diagram"/>
  <p:tag name="KSO_WM_TEMPLATE_INDEX" val="20230941"/>
  <p:tag name="KSO_WM_UNIT_LAYERLEVEL" val="1_1_1"/>
  <p:tag name="KSO_WM_TAG_VERSION" val="3.0"/>
  <p:tag name="KSO_WM_BEAUTIFY_FLAG" val="#wm#"/>
  <p:tag name="KSO_WM_DIAGRAM_VERSION" val="3"/>
  <p:tag name="KSO_WM_DIAGRAM_COLOR_TRICK" val="1"/>
  <p:tag name="KSO_WM_DIAGRAM_COLOR_TEXT_CAN_REMOVE" val="n"/>
  <p:tag name="KSO_WM_DIAGRAM_GROUP_CODE" val="m1-1"/>
  <p:tag name="KSO_WM_DIAGRAM_MAX_ITEMCNT" val="6"/>
  <p:tag name="KSO_WM_DIAGRAM_MIN_ITEMCNT" val="2"/>
  <p:tag name="KSO_WM_DIAGRAM_VIRTUALLY_FRAME" val="{&quot;height&quot;:343.6048889160156,&quot;width&quot;:880.649902343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添加项标题"/>
  <p:tag name="KSO_WM_UNIT_TEXT_FILL_FORE_SCHEMECOLOR_INDEX" val="1"/>
  <p:tag name="KSO_WM_UNIT_TEXT_FILL_TYPE" val="1"/>
  <p:tag name="KSO_WM_UNIT_USESOURCEFORMAT_APPLY" val="0"/>
</p:tagLst>
</file>

<file path=ppt/tags/tag216.xml><?xml version="1.0" encoding="utf-8"?>
<p:tagLst xmlns:p="http://schemas.openxmlformats.org/presentationml/2006/main">
  <p:tag name="KSO_WM_BEAUTIFY_FLAG" val="#wm#"/>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m1-1"/>
  <p:tag name="KSO_WM_UNIT_TYPE" val="m_h_i"/>
  <p:tag name="KSO_WM_UNIT_INDEX" val="1_1_2"/>
  <p:tag name="KSO_WM_UNIT_ID" val="diagram20230941_2*m_h_i*1_1_2"/>
  <p:tag name="KSO_WM_TEMPLATE_CATEGORY" val="diagram"/>
  <p:tag name="KSO_WM_TEMPLATE_INDEX" val="20230941"/>
  <p:tag name="KSO_WM_UNIT_LAYERLEVEL" val="1_1_1"/>
  <p:tag name="KSO_WM_TAG_VERSION" val="3.0"/>
  <p:tag name="KSO_WM_DIAGRAM_MAX_ITEMCNT" val="6"/>
  <p:tag name="KSO_WM_DIAGRAM_MIN_ITEMCNT" val="2"/>
  <p:tag name="KSO_WM_DIAGRAM_VIRTUALLY_FRAME" val="{&quot;height&quot;:343.6048889160156,&quot;width&quot;:880.64990234375}"/>
  <p:tag name="KSO_WM_DIAGRAM_COLOR_MATCH_VALUE" val="{&quot;shape&quot;:{&quot;fill&quot;:{&quot;type&quot;:0},&quot;glow&quot;:{&quot;colorType&quot;:0},&quot;line&quot;:{&quot;gradient&quot;:[{&quot;brightness&quot;:0,&quot;colorType&quot;:1,&quot;foreColorIndex&quot;:5,&quot;pos&quot;:0.17000000178813934,&quot;transparency&quot;:1},{&quot;brightness&quot;:0,&quot;colorType&quot;:1,&quot;foreColorIndex&quot;:5,&quot;pos&quot;:0.6100000143051147,&quot;transparency&quot;:0}],&quot;type&quot;:2},&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5"/>
  <p:tag name="KSO_WM_UNIT_USESOURCEFORMAT_APPLY" val="0"/>
</p:tagLst>
</file>

<file path=ppt/tags/tag217.xml><?xml version="1.0" encoding="utf-8"?>
<p:tagLst xmlns:p="http://schemas.openxmlformats.org/presentationml/2006/main">
  <p:tag name="KSO_WM_BEAUTIFY_FLAG" val="#wm#"/>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m1-1"/>
  <p:tag name="KSO_WM_UNIT_TYPE" val="m_h_i"/>
  <p:tag name="KSO_WM_UNIT_INDEX" val="1_1_3"/>
  <p:tag name="KSO_WM_UNIT_ID" val="diagram20230941_2*m_h_i*1_1_3"/>
  <p:tag name="KSO_WM_TEMPLATE_CATEGORY" val="diagram"/>
  <p:tag name="KSO_WM_TEMPLATE_INDEX" val="20230941"/>
  <p:tag name="KSO_WM_UNIT_LAYERLEVEL" val="1_1_1"/>
  <p:tag name="KSO_WM_TAG_VERSION" val="3.0"/>
  <p:tag name="KSO_WM_DIAGRAM_MAX_ITEMCNT" val="6"/>
  <p:tag name="KSO_WM_DIAGRAM_MIN_ITEMCNT" val="2"/>
  <p:tag name="KSO_WM_DIAGRAM_VIRTUALLY_FRAME" val="{&quot;height&quot;:343.6048889160156,&quot;width&quot;:880.64990234375}"/>
  <p:tag name="KSO_WM_DIAGRAM_COLOR_MATCH_VALUE" val="{&quot;shape&quot;:{&quot;fill&quot;:{&quot;solid&quot;:{&quot;brightness&quot;:0.6000000238418579,&quot;colorType&quot;:1,&quot;foreColorIndex&quot;:5,&quot;transparency&quot;:0},&quot;type&quot;:1},&quot;glow&quot;:{&quot;colorType&quot;:0},&quot;line&quot;:{&quot;solidLine&quot;:{&quot;brightness&quot;:0,&quot;colorType&quot;:2,&quot;rgb&quot;:&quot;#ffffff&quot;,&quot;transparency&quot;:0},&quot;type&quot;:1},&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5"/>
  <p:tag name="KSO_WM_UNIT_FILL_FORE_SCHEMECOLOR_INDEX_BRIGHTNESS" val="0.6"/>
  <p:tag name="KSO_WM_UNIT_TEXT_FILL_FORE_SCHEMECOLOR_INDEX" val="2"/>
  <p:tag name="KSO_WM_UNIT_TEXT_FILL_TYPE" val="1"/>
  <p:tag name="KSO_WM_UNIT_USESOURCEFORMAT_APPLY" val="0"/>
</p:tagLst>
</file>

<file path=ppt/tags/tag218.xml><?xml version="1.0" encoding="utf-8"?>
<p:tagLst xmlns:p="http://schemas.openxmlformats.org/presentationml/2006/main">
  <p:tag name="KSO_WM_BEAUTIFY_FLAG" val="#wm#"/>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m1-1"/>
  <p:tag name="KSO_WM_UNIT_TYPE" val="m_h_i"/>
  <p:tag name="KSO_WM_UNIT_INDEX" val="1_2_3"/>
  <p:tag name="KSO_WM_UNIT_ID" val="diagram20230941_2*m_h_i*1_2_3"/>
  <p:tag name="KSO_WM_TEMPLATE_CATEGORY" val="diagram"/>
  <p:tag name="KSO_WM_TEMPLATE_INDEX" val="20230941"/>
  <p:tag name="KSO_WM_UNIT_LAYERLEVEL" val="1_1_1"/>
  <p:tag name="KSO_WM_TAG_VERSION" val="3.0"/>
  <p:tag name="KSO_WM_DIAGRAM_MAX_ITEMCNT" val="6"/>
  <p:tag name="KSO_WM_DIAGRAM_MIN_ITEMCNT" val="2"/>
  <p:tag name="KSO_WM_DIAGRAM_VIRTUALLY_FRAME" val="{&quot;height&quot;:343.6048889160156,&quot;width&quot;:880.64990234375}"/>
  <p:tag name="KSO_WM_DIAGRAM_COLOR_MATCH_VALUE" val="{&quot;shape&quot;:{&quot;fill&quot;:{&quot;solid&quot;:{&quot;brightness&quot;:0.4000000059604645,&quot;colorType&quot;:1,&quot;foreColorIndex&quot;:5,&quot;transparency&quot;:0},&quot;type&quot;:1},&quot;glow&quot;:{&quot;colorType&quot;:0},&quot;line&quot;:{&quot;solidLine&quot;:{&quot;brightness&quot;:0,&quot;colorType&quot;:2,&quot;rgb&quot;:&quot;#ffffff&quot;,&quot;transparency&quot;:0},&quot;type&quot;:1},&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5"/>
  <p:tag name="KSO_WM_UNIT_FILL_FORE_SCHEMECOLOR_INDEX_BRIGHTNESS" val="0.4"/>
  <p:tag name="KSO_WM_UNIT_TEXT_FILL_FORE_SCHEMECOLOR_INDEX" val="2"/>
  <p:tag name="KSO_WM_UNIT_TEXT_FILL_TYPE" val="1"/>
  <p:tag name="KSO_WM_UNIT_USESOURCEFORMAT_APPLY" val="0"/>
</p:tagLst>
</file>

<file path=ppt/tags/tag219.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m_h_f"/>
  <p:tag name="KSO_WM_UNIT_INDEX" val="1_2_1"/>
  <p:tag name="KSO_WM_UNIT_ID" val="diagram20230941_2*m_h_f*1_2_1"/>
  <p:tag name="KSO_WM_TEMPLATE_CATEGORY" val="diagram"/>
  <p:tag name="KSO_WM_TEMPLATE_INDEX" val="20230941"/>
  <p:tag name="KSO_WM_UNIT_LAYERLEVEL" val="1_1_1"/>
  <p:tag name="KSO_WM_TAG_VERSION" val="3.0"/>
  <p:tag name="KSO_WM_BEAUTIFY_FLAG" val="#wm#"/>
  <p:tag name="KSO_WM_DIAGRAM_VERSION" val="3"/>
  <p:tag name="KSO_WM_DIAGRAM_COLOR_TRICK" val="1"/>
  <p:tag name="KSO_WM_DIAGRAM_COLOR_TEXT_CAN_REMOVE" val="n"/>
  <p:tag name="KSO_WM_DIAGRAM_GROUP_CODE" val="m1-1"/>
  <p:tag name="KSO_WM_DIAGRAM_MAX_ITEMCNT" val="6"/>
  <p:tag name="KSO_WM_DIAGRAM_MIN_ITEMCNT" val="2"/>
  <p:tag name="KSO_WM_DIAGRAM_VIRTUALLY_FRAME" val="{&quot;height&quot;:343.6048889160156,&quot;width&quot;:880.649902343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25,&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此处输入你的项正文文字是您思想的提炼，请尽量言简意赅的阐述观点"/>
  <p:tag name="KSO_WM_UNIT_TEXT_FILL_FORE_SCHEMECOLOR_INDEX" val="1"/>
  <p:tag name="KSO_WM_UNIT_TEXT_FILL_TYPE" val="1"/>
  <p:tag name="KSO_WM_UNIT_USESOURCEFORMAT_APPLY" val="0"/>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20.xml><?xml version="1.0" encoding="utf-8"?>
<p:tagLst xmlns:p="http://schemas.openxmlformats.org/presentationml/2006/main">
  <p:tag name="KSO_WM_BEAUTIFY_FLAG" val="#wm#"/>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m1-1"/>
  <p:tag name="KSO_WM_UNIT_SUBTYPE" val="d"/>
  <p:tag name="KSO_WM_UNIT_TYPE" val="m_h_i"/>
  <p:tag name="KSO_WM_UNIT_INDEX" val="1_2_2"/>
  <p:tag name="KSO_WM_UNIT_ID" val="diagram20230941_2*m_h_i*1_2_2"/>
  <p:tag name="KSO_WM_TEMPLATE_CATEGORY" val="diagram"/>
  <p:tag name="KSO_WM_TEMPLATE_INDEX" val="20230941"/>
  <p:tag name="KSO_WM_UNIT_LAYERLEVEL" val="1_1_1"/>
  <p:tag name="KSO_WM_TAG_VERSION" val="3.0"/>
  <p:tag name="KSO_WM_DIAGRAM_MAX_ITEMCNT" val="6"/>
  <p:tag name="KSO_WM_DIAGRAM_MIN_ITEMCNT" val="2"/>
  <p:tag name="KSO_WM_DIAGRAM_VIRTUALLY_FRAME" val="{&quot;height&quot;:343.6048889160156,&quot;width&quot;:880.64990234375}"/>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brightness&quot;:-0.25,&quot;colorType&quot;:1,&quot;foreColorIndex&quot;:5,&quot;transparency&quot;:0.6000000238418579},&quot;threeD&quot;:{&quot;curvedSurface&quot;:{&quot;brightness&quot;:0,&quot;colorType&quot;:2,&quot;rgb&quot;:&quot;#000000&quot;},&quot;depth&quot;:{&quot;colorType&quot;:0}}}}"/>
  <p:tag name="KSO_WM_UNIT_PRESET_TEXT" val="02"/>
  <p:tag name="KSO_WM_UNIT_FILL_TYPE" val="1"/>
  <p:tag name="KSO_WM_UNIT_FILL_FORE_SCHEMECOLOR_INDEX" val="5"/>
  <p:tag name="KSO_WM_UNIT_FILL_FORE_SCHEMECOLOR_INDEX_BRIGHTNESS" val="0"/>
  <p:tag name="KSO_WM_UNIT_TEXT_SHADOW_SCHEMECOLOR_INDEX" val="5"/>
  <p:tag name="KSO_WM_UNIT_USESOURCEFORMAT_APPLY" val="0"/>
</p:tagLst>
</file>

<file path=ppt/tags/tag221.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m_h_a"/>
  <p:tag name="KSO_WM_UNIT_INDEX" val="1_2_1"/>
  <p:tag name="KSO_WM_UNIT_ID" val="diagram20230941_2*m_h_a*1_2_1"/>
  <p:tag name="KSO_WM_TEMPLATE_CATEGORY" val="diagram"/>
  <p:tag name="KSO_WM_TEMPLATE_INDEX" val="20230941"/>
  <p:tag name="KSO_WM_UNIT_LAYERLEVEL" val="1_1_1"/>
  <p:tag name="KSO_WM_TAG_VERSION" val="3.0"/>
  <p:tag name="KSO_WM_BEAUTIFY_FLAG" val="#wm#"/>
  <p:tag name="KSO_WM_DIAGRAM_VERSION" val="3"/>
  <p:tag name="KSO_WM_DIAGRAM_COLOR_TRICK" val="1"/>
  <p:tag name="KSO_WM_DIAGRAM_COLOR_TEXT_CAN_REMOVE" val="n"/>
  <p:tag name="KSO_WM_DIAGRAM_GROUP_CODE" val="m1-1"/>
  <p:tag name="KSO_WM_DIAGRAM_MAX_ITEMCNT" val="6"/>
  <p:tag name="KSO_WM_DIAGRAM_MIN_ITEMCNT" val="2"/>
  <p:tag name="KSO_WM_DIAGRAM_VIRTUALLY_FRAME" val="{&quot;height&quot;:343.6048889160156,&quot;width&quot;:880.649902343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添加项标题"/>
  <p:tag name="KSO_WM_UNIT_TEXT_FILL_FORE_SCHEMECOLOR_INDEX" val="1"/>
  <p:tag name="KSO_WM_UNIT_TEXT_FILL_TYPE" val="1"/>
  <p:tag name="KSO_WM_UNIT_USESOURCEFORMAT_APPLY" val="0"/>
</p:tagLst>
</file>

<file path=ppt/tags/tag222.xml><?xml version="1.0" encoding="utf-8"?>
<p:tagLst xmlns:p="http://schemas.openxmlformats.org/presentationml/2006/main">
  <p:tag name="KSO_WM_BEAUTIFY_FLAG" val="#wm#"/>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m1-1"/>
  <p:tag name="KSO_WM_UNIT_SUBTYPE" val="d"/>
  <p:tag name="KSO_WM_UNIT_TYPE" val="m_h_i"/>
  <p:tag name="KSO_WM_UNIT_INDEX" val="1_3_1"/>
  <p:tag name="KSO_WM_UNIT_ID" val="diagram20230941_2*m_h_i*1_3_1"/>
  <p:tag name="KSO_WM_TEMPLATE_CATEGORY" val="diagram"/>
  <p:tag name="KSO_WM_TEMPLATE_INDEX" val="20230941"/>
  <p:tag name="KSO_WM_UNIT_LAYERLEVEL" val="1_1_1"/>
  <p:tag name="KSO_WM_TAG_VERSION" val="3.0"/>
  <p:tag name="KSO_WM_DIAGRAM_MAX_ITEMCNT" val="6"/>
  <p:tag name="KSO_WM_DIAGRAM_MIN_ITEMCNT" val="2"/>
  <p:tag name="KSO_WM_DIAGRAM_VIRTUALLY_FRAME" val="{&quot;height&quot;:343.6048889160156,&quot;width&quot;:880.64990234375}"/>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brightness&quot;:-0.25,&quot;colorType&quot;:1,&quot;foreColorIndex&quot;:5,&quot;transparency&quot;:0.6000000238418579},&quot;threeD&quot;:{&quot;curvedSurface&quot;:{&quot;brightness&quot;:0,&quot;colorType&quot;:2,&quot;rgb&quot;:&quot;#000000&quot;},&quot;depth&quot;:{&quot;colorType&quot;:0}}}}"/>
  <p:tag name="KSO_WM_UNIT_PRESET_TEXT" val="03"/>
  <p:tag name="KSO_WM_UNIT_FILL_TYPE" val="1"/>
  <p:tag name="KSO_WM_UNIT_FILL_FORE_SCHEMECOLOR_INDEX" val="5"/>
  <p:tag name="KSO_WM_UNIT_FILL_FORE_SCHEMECOLOR_INDEX_BRIGHTNESS" val="0"/>
  <p:tag name="KSO_WM_UNIT_TEXT_SHADOW_SCHEMECOLOR_INDEX" val="5"/>
  <p:tag name="KSO_WM_UNIT_USESOURCEFORMAT_APPLY" val="0"/>
</p:tagLst>
</file>

<file path=ppt/tags/tag223.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m_h_f"/>
  <p:tag name="KSO_WM_UNIT_INDEX" val="1_3_1"/>
  <p:tag name="KSO_WM_UNIT_ID" val="diagram20230941_2*m_h_f*1_3_1"/>
  <p:tag name="KSO_WM_TEMPLATE_CATEGORY" val="diagram"/>
  <p:tag name="KSO_WM_TEMPLATE_INDEX" val="20230941"/>
  <p:tag name="KSO_WM_UNIT_LAYERLEVEL" val="1_1_1"/>
  <p:tag name="KSO_WM_TAG_VERSION" val="3.0"/>
  <p:tag name="KSO_WM_BEAUTIFY_FLAG" val="#wm#"/>
  <p:tag name="KSO_WM_DIAGRAM_VERSION" val="3"/>
  <p:tag name="KSO_WM_DIAGRAM_COLOR_TRICK" val="1"/>
  <p:tag name="KSO_WM_DIAGRAM_COLOR_TEXT_CAN_REMOVE" val="n"/>
  <p:tag name="KSO_WM_DIAGRAM_GROUP_CODE" val="m1-1"/>
  <p:tag name="KSO_WM_DIAGRAM_MAX_ITEMCNT" val="6"/>
  <p:tag name="KSO_WM_DIAGRAM_MIN_ITEMCNT" val="2"/>
  <p:tag name="KSO_WM_DIAGRAM_VIRTUALLY_FRAME" val="{&quot;height&quot;:343.6048889160156,&quot;width&quot;:880.649902343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25,&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此处输入你的项正文文字是您思想的提炼，请尽量言简意赅的阐述观点"/>
  <p:tag name="KSO_WM_UNIT_TEXT_FILL_FORE_SCHEMECOLOR_INDEX" val="1"/>
  <p:tag name="KSO_WM_UNIT_TEXT_FILL_TYPE" val="1"/>
  <p:tag name="KSO_WM_UNIT_USESOURCEFORMAT_APPLY" val="0"/>
</p:tagLst>
</file>

<file path=ppt/tags/tag224.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m_h_a"/>
  <p:tag name="KSO_WM_UNIT_INDEX" val="1_3_1"/>
  <p:tag name="KSO_WM_UNIT_ID" val="diagram20230941_2*m_h_a*1_3_1"/>
  <p:tag name="KSO_WM_TEMPLATE_CATEGORY" val="diagram"/>
  <p:tag name="KSO_WM_TEMPLATE_INDEX" val="20230941"/>
  <p:tag name="KSO_WM_UNIT_LAYERLEVEL" val="1_1_1"/>
  <p:tag name="KSO_WM_TAG_VERSION" val="3.0"/>
  <p:tag name="KSO_WM_BEAUTIFY_FLAG" val="#wm#"/>
  <p:tag name="KSO_WM_DIAGRAM_VERSION" val="3"/>
  <p:tag name="KSO_WM_DIAGRAM_COLOR_TRICK" val="1"/>
  <p:tag name="KSO_WM_DIAGRAM_COLOR_TEXT_CAN_REMOVE" val="n"/>
  <p:tag name="KSO_WM_DIAGRAM_GROUP_CODE" val="m1-1"/>
  <p:tag name="KSO_WM_DIAGRAM_MAX_ITEMCNT" val="6"/>
  <p:tag name="KSO_WM_DIAGRAM_MIN_ITEMCNT" val="2"/>
  <p:tag name="KSO_WM_DIAGRAM_VIRTUALLY_FRAME" val="{&quot;height&quot;:343.6048889160156,&quot;width&quot;:880.649902343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添加项标题"/>
  <p:tag name="KSO_WM_UNIT_TEXT_FILL_FORE_SCHEMECOLOR_INDEX" val="1"/>
  <p:tag name="KSO_WM_UNIT_TEXT_FILL_TYPE" val="1"/>
  <p:tag name="KSO_WM_UNIT_USESOURCEFORMAT_APPLY" val="0"/>
</p:tagLst>
</file>

<file path=ppt/tags/tag225.xml><?xml version="1.0" encoding="utf-8"?>
<p:tagLst xmlns:p="http://schemas.openxmlformats.org/presentationml/2006/main">
  <p:tag name="KSO_WM_BEAUTIFY_FLAG" val="#wm#"/>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m1-1"/>
  <p:tag name="KSO_WM_UNIT_TYPE" val="m_h_i"/>
  <p:tag name="KSO_WM_UNIT_INDEX" val="1_3_2"/>
  <p:tag name="KSO_WM_UNIT_ID" val="diagram20230941_2*m_h_i*1_3_2"/>
  <p:tag name="KSO_WM_TEMPLATE_CATEGORY" val="diagram"/>
  <p:tag name="KSO_WM_TEMPLATE_INDEX" val="20230941"/>
  <p:tag name="KSO_WM_UNIT_LAYERLEVEL" val="1_1_1"/>
  <p:tag name="KSO_WM_TAG_VERSION" val="3.0"/>
  <p:tag name="KSO_WM_DIAGRAM_MAX_ITEMCNT" val="6"/>
  <p:tag name="KSO_WM_DIAGRAM_MIN_ITEMCNT" val="2"/>
  <p:tag name="KSO_WM_DIAGRAM_VIRTUALLY_FRAME" val="{&quot;height&quot;:343.6048889160156,&quot;width&quot;:880.64990234375}"/>
  <p:tag name="KSO_WM_DIAGRAM_COLOR_MATCH_VALUE" val="{&quot;shape&quot;:{&quot;fill&quot;:{&quot;type&quot;:0},&quot;glow&quot;:{&quot;colorType&quot;:0},&quot;line&quot;:{&quot;gradient&quot;:[{&quot;brightness&quot;:0,&quot;colorType&quot;:1,&quot;foreColorIndex&quot;:5,&quot;pos&quot;:0.17000000178813934,&quot;transparency&quot;:1},{&quot;brightness&quot;:0,&quot;colorType&quot;:1,&quot;foreColorIndex&quot;:5,&quot;pos&quot;:0.6100000143051147,&quot;transparency&quot;:0}],&quot;type&quot;:2},&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5"/>
  <p:tag name="KSO_WM_UNIT_USESOURCEFORMAT_APPLY" val="0"/>
</p:tagLst>
</file>

<file path=ppt/tags/tag226.xml><?xml version="1.0" encoding="utf-8"?>
<p:tagLst xmlns:p="http://schemas.openxmlformats.org/presentationml/2006/main">
  <p:tag name="KSO_WM_BEAUTIFY_FLAG" val="#wm#"/>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m1-1"/>
  <p:tag name="KSO_WM_UNIT_TYPE" val="m_h_i"/>
  <p:tag name="KSO_WM_UNIT_INDEX" val="1_3_3"/>
  <p:tag name="KSO_WM_UNIT_ID" val="diagram20230941_2*m_h_i*1_3_3"/>
  <p:tag name="KSO_WM_TEMPLATE_CATEGORY" val="diagram"/>
  <p:tag name="KSO_WM_TEMPLATE_INDEX" val="20230941"/>
  <p:tag name="KSO_WM_UNIT_LAYERLEVEL" val="1_1_1"/>
  <p:tag name="KSO_WM_TAG_VERSION" val="3.0"/>
  <p:tag name="KSO_WM_DIAGRAM_MAX_ITEMCNT" val="6"/>
  <p:tag name="KSO_WM_DIAGRAM_MIN_ITEMCNT" val="2"/>
  <p:tag name="KSO_WM_DIAGRAM_VIRTUALLY_FRAME" val="{&quot;height&quot;:343.6048889160156,&quot;width&quot;:880.64990234375}"/>
  <p:tag name="KSO_WM_DIAGRAM_COLOR_MATCH_VALUE" val="{&quot;shape&quot;:{&quot;fill&quot;:{&quot;solid&quot;:{&quot;brightness&quot;:0.4000000059604645,&quot;colorType&quot;:1,&quot;foreColorIndex&quot;:5,&quot;transparency&quot;:0},&quot;type&quot;:1},&quot;glow&quot;:{&quot;colorType&quot;:0},&quot;line&quot;:{&quot;solidLine&quot;:{&quot;brightness&quot;:0,&quot;colorType&quot;:2,&quot;rgb&quot;:&quot;#ffffff&quot;,&quot;transparency&quot;:0},&quot;type&quot;:1},&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5"/>
  <p:tag name="KSO_WM_UNIT_FILL_FORE_SCHEMECOLOR_INDEX_BRIGHTNESS" val="0.4"/>
  <p:tag name="KSO_WM_UNIT_TEXT_FILL_FORE_SCHEMECOLOR_INDEX" val="2"/>
  <p:tag name="KSO_WM_UNIT_TEXT_FILL_TYPE" val="1"/>
  <p:tag name="KSO_WM_UNIT_USESOURCEFORMAT_APPLY" val="0"/>
</p:tagLst>
</file>

<file path=ppt/tags/tag227.xml><?xml version="1.0" encoding="utf-8"?>
<p:tagLst xmlns:p="http://schemas.openxmlformats.org/presentationml/2006/main">
  <p:tag name="KSO_WM_SLIDE_ID" val="custom20231800_1"/>
  <p:tag name="KSO_WM_TEMPLATE_SUBCATEGORY" val="0"/>
  <p:tag name="KSO_WM_TEMPLATE_MASTER_TYPE" val="0"/>
  <p:tag name="KSO_WM_TEMPLATE_COLOR_TYPE" val="0"/>
  <p:tag name="KSO_WM_SLIDE_ITEM_CNT" val="4"/>
  <p:tag name="KSO_WM_SLIDE_INDEX" val="1"/>
  <p:tag name="KSO_WM_TAG_VERSION" val="3.0"/>
  <p:tag name="KSO_WM_BEAUTIFY_FLAG" val="#wm#"/>
  <p:tag name="KSO_WM_TEMPLATE_CATEGORY" val="custom"/>
  <p:tag name="KSO_WM_TEMPLATE_INDEX" val="20231596"/>
  <p:tag name="KSO_WM_SLIDE_TYPE" val="text"/>
  <p:tag name="KSO_WM_SLIDE_SUBTYPE" val="diag"/>
  <p:tag name="KSO_WM_SLIDE_SIZE" val="864.809*343.605"/>
  <p:tag name="KSO_WM_SLIDE_POSITION" val="54.8*140.125"/>
  <p:tag name="KSO_WM_SLIDE_LAYOUT" val="a_m"/>
  <p:tag name="KSO_WM_SLIDE_LAYOUT_CNT" val="1_1"/>
  <p:tag name="KSO_WM_SPECIAL_SOURCE" val="bdnull"/>
  <p:tag name="KSO_WM_DIAGRAM_GROUP_CODE" val="m1-1"/>
  <p:tag name="KSO_WM_SLIDE_DIAGTYPE" val="m"/>
</p:tagLst>
</file>

<file path=ppt/tags/tag2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31596_7*a*1"/>
  <p:tag name="KSO_WM_TEMPLATE_CATEGORY" val="custom"/>
  <p:tag name="KSO_WM_TEMPLATE_INDEX" val="20231596"/>
  <p:tag name="KSO_WM_UNIT_LAYERLEVEL" val="1"/>
  <p:tag name="KSO_WM_TAG_VERSION" val="3.0"/>
  <p:tag name="KSO_WM_BEAUTIFY_FLAG" val="#wm#"/>
  <p:tag name="KSO_WM_UNIT_ISCONTENTSTITLE" val="0"/>
  <p:tag name="KSO_WM_UNIT_ISNUMDGMTITLE" val="0"/>
  <p:tag name="KSO_WM_UNIT_NOCLEAR" val="0"/>
  <p:tag name="KSO_WM_UNIT_VALUE" val="14"/>
  <p:tag name="KSO_WM_UNIT_TYPE" val="a"/>
  <p:tag name="KSO_WM_UNIT_INDEX" val="1"/>
  <p:tag name="KSO_WM_UNIT_PRESET_TEXT" val="添加章节标题"/>
</p:tagLst>
</file>

<file path=ppt/tags/tag229.xml><?xml version="1.0" encoding="utf-8"?>
<p:tagLst xmlns:p="http://schemas.openxmlformats.org/presentationml/2006/main">
  <p:tag name="KSO_WM_UNIT_HIGHLIGHT" val="0"/>
  <p:tag name="KSO_WM_UNIT_COMPATIBLE" val="1"/>
  <p:tag name="KSO_WM_UNIT_DIAGRAM_ISNUMVISUAL" val="0"/>
  <p:tag name="KSO_WM_UNIT_DIAGRAM_ISREFERUNIT" val="0"/>
  <p:tag name="KSO_WM_UNIT_ID" val="custom20231596_7*e*1"/>
  <p:tag name="KSO_WM_TEMPLATE_CATEGORY" val="custom"/>
  <p:tag name="KSO_WM_TEMPLATE_INDEX" val="20231596"/>
  <p:tag name="KSO_WM_UNIT_LAYERLEVEL" val="1"/>
  <p:tag name="KSO_WM_TAG_VERSION" val="3.0"/>
  <p:tag name="KSO_WM_BEAUTIFY_FLAG" val="#wm#"/>
  <p:tag name="KSO_WM_UNIT_NOCLEAR" val="0"/>
  <p:tag name="KSO_WM_UNIT_VALUE" val="13"/>
  <p:tag name="KSO_WM_UNIT_TYPE" val="e"/>
  <p:tag name="KSO_WM_UNIT_INDEX" val="1"/>
  <p:tag name="KSO_WM_UNIT_PRESET_TEXT" val="03"/>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30.xml><?xml version="1.0" encoding="utf-8"?>
<p:tagLst xmlns:p="http://schemas.openxmlformats.org/presentationml/2006/main">
  <p:tag name="KSO_WM_SLIDE_ID" val="custom20231596_7"/>
  <p:tag name="KSO_WM_TEMPLATE_SUBCATEGORY" val="29"/>
  <p:tag name="KSO_WM_TEMPLATE_MASTER_TYPE" val="0"/>
  <p:tag name="KSO_WM_TEMPLATE_COLOR_TYPE" val="0"/>
  <p:tag name="KSO_WM_SLIDE_ITEM_CNT" val="0"/>
  <p:tag name="KSO_WM_SLIDE_INDEX" val="7"/>
  <p:tag name="KSO_WM_TAG_VERSION" val="3.0"/>
  <p:tag name="KSO_WM_BEAUTIFY_FLAG" val="#wm#"/>
  <p:tag name="KSO_WM_TEMPLATE_CATEGORY" val="custom"/>
  <p:tag name="KSO_WM_TEMPLATE_INDEX" val="20231596"/>
  <p:tag name="KSO_WM_SLIDE_TYPE" val="sectionTitle"/>
  <p:tag name="KSO_WM_SLIDE_SUBTYPE" val="pureTxt"/>
  <p:tag name="KSO_WM_SLIDE_LAYOUT" val="a_e"/>
  <p:tag name="KSO_WM_SLIDE_LAYOUT_CNT" val="1_1"/>
</p:tagLst>
</file>

<file path=ppt/tags/tag231.xml><?xml version="1.0" encoding="utf-8"?>
<p:tagLst xmlns:p="http://schemas.openxmlformats.org/presentationml/2006/main">
  <p:tag name="KSO_WM_UNIT_ISCONTENTSTITLE" val="0"/>
  <p:tag name="KSO_WM_UNIT_ISNUMDGMTITLE" val="0"/>
  <p:tag name="KSO_WM_UNIT_NOCLEAR" val="0"/>
  <p:tag name="KSO_WM_UNIT_VALUE" val="29"/>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UNIT_ID" val="diagram20232474_1*a*1"/>
  <p:tag name="KSO_WM_TEMPLATE_CATEGORY" val="diagram"/>
  <p:tag name="KSO_WM_TEMPLATE_INDEX" val="20232474"/>
  <p:tag name="KSO_WM_UNIT_LAYERLEVEL" val="1"/>
  <p:tag name="KSO_WM_TAG_VERSION" val="3.0"/>
  <p:tag name="KSO_WM_BEAUTIFY_FLAG" val="#wm#"/>
  <p:tag name="KSO_WM_UNIT_PRESET_TEXT" val="单击此处添加标题"/>
  <p:tag name="KSO_WM_UNIT_TEXT_FILL_FORE_SCHEMECOLOR_INDEX" val="13"/>
  <p:tag name="KSO_WM_UNIT_TEXT_FILL_TYPE" val="1"/>
  <p:tag name="KSO_WM_UNIT_USESOURCEFORMAT_APPLY" val="0"/>
</p:tagLst>
</file>

<file path=ppt/tags/tag232.xml><?xml version="1.0" encoding="utf-8"?>
<p:tagLst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3_1"/>
  <p:tag name="KSO_WM_UNIT_ID" val="diagram20232474_2*l_h_f*1_3_1"/>
  <p:tag name="KSO_WM_TEMPLATE_CATEGORY" val="diagram"/>
  <p:tag name="KSO_WM_TEMPLATE_INDEX" val="20232474"/>
  <p:tag name="KSO_WM_UNIT_LAYERLEVEL" val="1_1_1"/>
  <p:tag name="KSO_WM_TAG_VERSION" val="3.0"/>
  <p:tag name="KSO_WM_BEAUTIFY_FLAG" val="#wm#"/>
  <p:tag name="KSO_WM_UNIT_VALUE" val="45"/>
  <p:tag name="KSO_WM_DIAGRAM_MAX_ITEMCNT" val="4"/>
  <p:tag name="KSO_WM_DIAGRAM_MIN_ITEMCNT" val="2"/>
  <p:tag name="KSO_WM_DIAGRAM_VIRTUALLY_FRAME" val="{&quot;height&quot;:286.45001220703125,&quot;width&quot;:851.0355224609375}"/>
  <p:tag name="KSO_WM_DIAGRAM_VERSION" val="3"/>
  <p:tag name="KSO_WM_DIAGRAM_COLOR_TRICK" val="1"/>
  <p:tag name="KSO_WM_DIAGRAM_COLOR_TEXT_CAN_REMOVE" val="n"/>
  <p:tag name="KSO_WM_DIAGRAM_COLOR_MATCH_VALUE" val="{&quot;shape&quot;:{&quot;fill&quot;:{&quot;gradient&quot;:[{&quot;brightness&quot;:-0.25,&quot;colorType&quot;:1,&quot;foreColorIndex&quot;:5,&quot;pos&quot;:0,&quot;transparency&quot;:0},{&quot;brightness&quot;:0,&quot;colorType&quot;:1,&quot;foreColorIndex&quot;:5,&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_BRIGHTNESS" val="0"/>
  <p:tag name="KSO_WM_UNIT_PRESET_TEXT" val="单击此处添加文本具体内容，简明扼要地阐述您的观点，根据需要可酌情增减文字"/>
  <p:tag name="KSO_WM_UNIT_FILL_TYPE" val="3"/>
  <p:tag name="KSO_WM_UNIT_USESOURCEFORMAT_APPLY" val="0"/>
</p:tagLst>
</file>

<file path=ppt/tags/tag233.xml><?xml version="1.0" encoding="utf-8"?>
<p:tagLst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20232474_2*l_h_f*1_2_1"/>
  <p:tag name="KSO_WM_TEMPLATE_CATEGORY" val="diagram"/>
  <p:tag name="KSO_WM_TEMPLATE_INDEX" val="20232474"/>
  <p:tag name="KSO_WM_UNIT_LAYERLEVEL" val="1_1_1"/>
  <p:tag name="KSO_WM_TAG_VERSION" val="3.0"/>
  <p:tag name="KSO_WM_BEAUTIFY_FLAG" val="#wm#"/>
  <p:tag name="KSO_WM_UNIT_VALUE" val="45"/>
  <p:tag name="KSO_WM_DIAGRAM_MAX_ITEMCNT" val="4"/>
  <p:tag name="KSO_WM_DIAGRAM_MIN_ITEMCNT" val="2"/>
  <p:tag name="KSO_WM_DIAGRAM_VIRTUALLY_FRAME" val="{&quot;height&quot;:286.45001220703125,&quot;width&quot;:851.0355224609375}"/>
  <p:tag name="KSO_WM_DIAGRAM_VERSION" val="3"/>
  <p:tag name="KSO_WM_DIAGRAM_COLOR_TRICK" val="1"/>
  <p:tag name="KSO_WM_DIAGRAM_COLOR_TEXT_CAN_REMOVE" val="n"/>
  <p:tag name="KSO_WM_DIAGRAM_COLOR_MATCH_VALUE" val="{&quot;shape&quot;:{&quot;fill&quot;:{&quot;gradient&quot;:[{&quot;brightness&quot;:-0.25,&quot;colorType&quot;:1,&quot;foreColorIndex&quot;:5,&quot;pos&quot;:0,&quot;transparency&quot;:0},{&quot;brightness&quot;:0,&quot;colorType&quot;:1,&quot;foreColorIndex&quot;:5,&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_BRIGHTNESS" val="0"/>
  <p:tag name="KSO_WM_UNIT_PRESET_TEXT" val="单击此处添加文本具体内容，简明扼要地阐述您的观点，根据需要可酌情增减文字"/>
  <p:tag name="KSO_WM_UNIT_FILL_TYPE" val="3"/>
  <p:tag name="KSO_WM_UNIT_USESOURCEFORMAT_APPLY" val="0"/>
</p:tagLst>
</file>

<file path=ppt/tags/tag234.xml><?xml version="1.0" encoding="utf-8"?>
<p:tagLst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32474_2*l_h_f*1_1_1"/>
  <p:tag name="KSO_WM_TEMPLATE_CATEGORY" val="diagram"/>
  <p:tag name="KSO_WM_TEMPLATE_INDEX" val="20232474"/>
  <p:tag name="KSO_WM_UNIT_LAYERLEVEL" val="1_1_1"/>
  <p:tag name="KSO_WM_TAG_VERSION" val="3.0"/>
  <p:tag name="KSO_WM_BEAUTIFY_FLAG" val="#wm#"/>
  <p:tag name="KSO_WM_UNIT_VALUE" val="45"/>
  <p:tag name="KSO_WM_DIAGRAM_MAX_ITEMCNT" val="4"/>
  <p:tag name="KSO_WM_DIAGRAM_MIN_ITEMCNT" val="2"/>
  <p:tag name="KSO_WM_DIAGRAM_VIRTUALLY_FRAME" val="{&quot;height&quot;:286.45001220703125,&quot;width&quot;:851.0355224609375}"/>
  <p:tag name="KSO_WM_DIAGRAM_VERSION" val="3"/>
  <p:tag name="KSO_WM_DIAGRAM_COLOR_TRICK" val="1"/>
  <p:tag name="KSO_WM_DIAGRAM_COLOR_TEXT_CAN_REMOVE" val="n"/>
  <p:tag name="KSO_WM_DIAGRAM_COLOR_MATCH_VALUE" val="{&quot;shape&quot;:{&quot;fill&quot;:{&quot;gradient&quot;:[{&quot;brightness&quot;:-0.25,&quot;colorType&quot;:1,&quot;foreColorIndex&quot;:5,&quot;pos&quot;:0,&quot;transparency&quot;:0},{&quot;brightness&quot;:0,&quot;colorType&quot;:1,&quot;foreColorIndex&quot;:5,&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_BRIGHTNESS" val="0"/>
  <p:tag name="KSO_WM_UNIT_PRESET_TEXT" val="单击此处添加文本具体内容，简明扼要地阐述您的观点，根据需要可酌情增减文字"/>
  <p:tag name="KSO_WM_UNIT_FILL_TYPE" val="3"/>
  <p:tag name="KSO_WM_UNIT_USESOURCEFORMAT_APPLY" val="0"/>
</p:tagLst>
</file>

<file path=ppt/tags/tag23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2"/>
  <p:tag name="KSO_WM_UNIT_ID" val="diagram20232474_2*l_h_i*1_1_2"/>
  <p:tag name="KSO_WM_TEMPLATE_CATEGORY" val="diagram"/>
  <p:tag name="KSO_WM_TEMPLATE_INDEX" val="20232474"/>
  <p:tag name="KSO_WM_UNIT_LAYERLEVEL" val="1_1_1"/>
  <p:tag name="KSO_WM_TAG_VERSION" val="3.0"/>
  <p:tag name="KSO_WM_BEAUTIFY_FLAG" val="#wm#"/>
  <p:tag name="KSO_WM_DIAGRAM_MAX_ITEMCNT" val="4"/>
  <p:tag name="KSO_WM_DIAGRAM_MIN_ITEMCNT" val="2"/>
  <p:tag name="KSO_WM_DIAGRAM_VIRTUALLY_FRAME" val="{&quot;height&quot;:286.45001220703125,&quot;width&quot;:851.0355224609375}"/>
  <p:tag name="KSO_WM_DIAGRAM_COLOR_MATCH_VALUE" val="{&quot;shape&quot;:{&quot;fill&quot;:{&quot;solid&quot;:{&quot;brightness&quot;:0,&quot;colorType&quot;:1,&quot;foreColorIndex&quot;:4,&quot;transparency&quot;:0.5},&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FILL_TYPE" val="1"/>
  <p:tag name="KSO_WM_UNIT_FILL_FORE_SCHEMECOLOR_INDEX" val="4"/>
  <p:tag name="KSO_WM_UNIT_FILL_FORE_SCHEMECOLOR_INDEX_BRIGHTNESS" val="0"/>
  <p:tag name="KSO_WM_UNIT_TEXT_FILL_FORE_SCHEMECOLOR_INDEX" val="13"/>
  <p:tag name="KSO_WM_UNIT_TEXT_FILL_TYPE" val="1"/>
  <p:tag name="KSO_WM_UNIT_USESOURCEFORMAT_APPLY" val="0"/>
</p:tagLst>
</file>

<file path=ppt/tags/tag236.xml><?xml version="1.0" encoding="utf-8"?>
<p:tagLst xmlns:p="http://schemas.openxmlformats.org/presentationml/2006/main">
  <p:tag name="KSO_WM_UNIT_VALUE" val="271*271"/>
  <p:tag name="KSO_WM_UNIT_HIGHLIGHT" val="0"/>
  <p:tag name="KSO_WM_UNIT_COMPATIBLE" val="0"/>
  <p:tag name="KSO_WM_UNIT_DIAGRAM_ISNUMVISUAL" val="0"/>
  <p:tag name="KSO_WM_UNIT_DIAGRAM_ISREFERUNIT" val="0"/>
  <p:tag name="KSO_WM_DIAGRAM_GROUP_CODE" val="l1-1"/>
  <p:tag name="KSO_WM_UNIT_TYPE" val="l_h_d"/>
  <p:tag name="KSO_WM_UNIT_INDEX" val="1_1_1"/>
  <p:tag name="KSO_WM_UNIT_ID" val="diagram20232474_2*l_h_d*1_1_1"/>
  <p:tag name="KSO_WM_TEMPLATE_CATEGORY" val="diagram"/>
  <p:tag name="KSO_WM_TEMPLATE_INDEX" val="20232474"/>
  <p:tag name="KSO_WM_UNIT_LAYERLEVEL" val="1_1_1"/>
  <p:tag name="KSO_WM_TAG_VERSION" val="3.0"/>
  <p:tag name="KSO_WM_BEAUTIFY_FLAG" val="#wm#"/>
  <p:tag name="KSO_WM_DIAGRAM_MAX_ITEMCNT" val="4"/>
  <p:tag name="KSO_WM_DIAGRAM_MIN_ITEMCNT" val="2"/>
  <p:tag name="KSO_WM_DIAGRAM_VIRTUALLY_FRAME" val="{&quot;height&quot;:286.45001220703125,&quot;width&quot;:851.0355224609375}"/>
  <p:tag name="KSO_WM_DIAGRAM_COLOR_MATCH_VALUE" val="{&quot;shape&quot;:{&quot;fill&quot;:{&quot;type&quot;:0},&quot;glow&quot;:{&quot;colorType&quot;:0},&quot;line&quot;:{&quot;solidLine&quot;:{&quot;brightness&quot;:0.6000000238418579,&quot;colorType&quot;:1,&quot;foreColorIndex&quot;:1,&quot;transparency&quot;:0.800000011920929},&quot;type&quot;:1},&quot;shadow&quot;:{&quot;colorType&quot;:0},&quot;threeD&quot;:{&quot;curvedSurface&quot;:{&quot;brightness&quot;:0,&quot;colorType&quot;:2,&quot;rgb&quot;:&quot;#000000&quot;},&quot;depth&quot;:{&quot;colorType&quot;:0}}},&quot;text&quot;:{&quot;fill&quot;:{},&quot;glow&quot;:{},&quot;line&quot;:{},&quot;shadow&quot;:{},&quot;threeD&quot;:{}}}"/>
  <p:tag name="KSO_WM_DIAGRAM_VERSION" val="3"/>
  <p:tag name="KSO_WM_DIAGRAM_COLOR_TRICK" val="1"/>
  <p:tag name="KSO_WM_DIAGRAM_COLOR_TEXT_CAN_REMOVE" val="n"/>
  <p:tag name="KSO_WM_UNIT_LINE_FORE_SCHEMECOLOR_INDEX" val="1"/>
  <p:tag name="KSO_WM_UNIT_LINE_FILL_TYPE" val="2"/>
  <p:tag name="KSO_WM_UNIT_USESOURCEFORMAT_APPLY" val="0"/>
</p:tagLst>
</file>

<file path=ppt/tags/tag237.xml><?xml version="1.0" encoding="utf-8"?>
<p:tagLst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1_1"/>
  <p:tag name="KSO_WM_UNIT_ID" val="diagram20232474_2*l_h_a*1_1_1"/>
  <p:tag name="KSO_WM_TEMPLATE_CATEGORY" val="diagram"/>
  <p:tag name="KSO_WM_TEMPLATE_INDEX" val="20232474"/>
  <p:tag name="KSO_WM_UNIT_LAYERLEVEL" val="1_1_1"/>
  <p:tag name="KSO_WM_TAG_VERSION" val="3.0"/>
  <p:tag name="KSO_WM_BEAUTIFY_FLAG" val="#wm#"/>
  <p:tag name="KSO_WM_DIAGRAM_MAX_ITEMCNT" val="4"/>
  <p:tag name="KSO_WM_DIAGRAM_MIN_ITEMCNT" val="2"/>
  <p:tag name="KSO_WM_DIAGRAM_VIRTUALLY_FRAME" val="{&quot;height&quot;:286.45001220703125,&quot;width&quot;:851.03552246093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VALUE" val="8"/>
  <p:tag name="KSO_WM_DIAGRAM_VERSION" val="3"/>
  <p:tag name="KSO_WM_DIAGRAM_COLOR_TRICK" val="1"/>
  <p:tag name="KSO_WM_DIAGRAM_COLOR_TEXT_CAN_REMOVE" val="n"/>
  <p:tag name="KSO_WM_UNIT_PRESET_TEXT" val="添加文档标题"/>
  <p:tag name="KSO_WM_UNIT_TEXT_FILL_FORE_SCHEMECOLOR_INDEX" val="1"/>
  <p:tag name="KSO_WM_UNIT_TEXT_FILL_TYPE" val="1"/>
  <p:tag name="KSO_WM_UNIT_USESOURCEFORMAT_APPLY" val="0"/>
</p:tagLst>
</file>

<file path=ppt/tags/tag23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2"/>
  <p:tag name="KSO_WM_UNIT_ID" val="diagram20232474_2*l_h_i*1_2_2"/>
  <p:tag name="KSO_WM_TEMPLATE_CATEGORY" val="diagram"/>
  <p:tag name="KSO_WM_TEMPLATE_INDEX" val="20232474"/>
  <p:tag name="KSO_WM_UNIT_LAYERLEVEL" val="1_1_1"/>
  <p:tag name="KSO_WM_TAG_VERSION" val="3.0"/>
  <p:tag name="KSO_WM_BEAUTIFY_FLAG" val="#wm#"/>
  <p:tag name="KSO_WM_DIAGRAM_MAX_ITEMCNT" val="4"/>
  <p:tag name="KSO_WM_DIAGRAM_MIN_ITEMCNT" val="2"/>
  <p:tag name="KSO_WM_DIAGRAM_VIRTUALLY_FRAME" val="{&quot;height&quot;:286.45001220703125,&quot;width&quot;:851.0355224609375}"/>
  <p:tag name="KSO_WM_DIAGRAM_COLOR_MATCH_VALUE" val="{&quot;shape&quot;:{&quot;fill&quot;:{&quot;solid&quot;:{&quot;brightness&quot;:0,&quot;colorType&quot;:1,&quot;foreColorIndex&quot;:4,&quot;transparency&quot;:0.5},&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FILL_TYPE" val="1"/>
  <p:tag name="KSO_WM_UNIT_FILL_FORE_SCHEMECOLOR_INDEX" val="4"/>
  <p:tag name="KSO_WM_UNIT_FILL_FORE_SCHEMECOLOR_INDEX_BRIGHTNESS" val="0"/>
  <p:tag name="KSO_WM_UNIT_TEXT_FILL_FORE_SCHEMECOLOR_INDEX" val="13"/>
  <p:tag name="KSO_WM_UNIT_TEXT_FILL_TYPE" val="1"/>
  <p:tag name="KSO_WM_UNIT_USESOURCEFORMAT_APPLY" val="0"/>
</p:tagLst>
</file>

<file path=ppt/tags/tag239.xml><?xml version="1.0" encoding="utf-8"?>
<p:tagLst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2_1"/>
  <p:tag name="KSO_WM_UNIT_ID" val="diagram20232474_2*l_h_a*1_2_1"/>
  <p:tag name="KSO_WM_TEMPLATE_CATEGORY" val="diagram"/>
  <p:tag name="KSO_WM_TEMPLATE_INDEX" val="20232474"/>
  <p:tag name="KSO_WM_UNIT_LAYERLEVEL" val="1_1_1"/>
  <p:tag name="KSO_WM_TAG_VERSION" val="3.0"/>
  <p:tag name="KSO_WM_BEAUTIFY_FLAG" val="#wm#"/>
  <p:tag name="KSO_WM_DIAGRAM_MAX_ITEMCNT" val="4"/>
  <p:tag name="KSO_WM_DIAGRAM_MIN_ITEMCNT" val="2"/>
  <p:tag name="KSO_WM_DIAGRAM_VIRTUALLY_FRAME" val="{&quot;height&quot;:286.45001220703125,&quot;width&quot;:851.03552246093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VALUE" val="9"/>
  <p:tag name="KSO_WM_DIAGRAM_VERSION" val="3"/>
  <p:tag name="KSO_WM_DIAGRAM_COLOR_TRICK" val="1"/>
  <p:tag name="KSO_WM_DIAGRAM_COLOR_TEXT_CAN_REMOVE" val="n"/>
  <p:tag name="KSO_WM_UNIT_PRESET_TEXT" val="添加文档标题"/>
  <p:tag name="KSO_WM_UNIT_TEXT_FILL_FORE_SCHEMECOLOR_INDEX" val="1"/>
  <p:tag name="KSO_WM_UNIT_TEXT_FILL_TYPE" val="1"/>
  <p:tag name="KSO_WM_UNIT_USESOURCEFORMAT_APPLY" val="0"/>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0.xml><?xml version="1.0" encoding="utf-8"?>
<p:tagLst xmlns:p="http://schemas.openxmlformats.org/presentationml/2006/main">
  <p:tag name="KSO_WM_UNIT_VALUE" val="271*271"/>
  <p:tag name="KSO_WM_UNIT_HIGHLIGHT" val="0"/>
  <p:tag name="KSO_WM_UNIT_COMPATIBLE" val="0"/>
  <p:tag name="KSO_WM_UNIT_DIAGRAM_ISNUMVISUAL" val="0"/>
  <p:tag name="KSO_WM_UNIT_DIAGRAM_ISREFERUNIT" val="0"/>
  <p:tag name="KSO_WM_DIAGRAM_GROUP_CODE" val="l1-1"/>
  <p:tag name="KSO_WM_UNIT_TYPE" val="l_h_d"/>
  <p:tag name="KSO_WM_UNIT_INDEX" val="1_2_1"/>
  <p:tag name="KSO_WM_UNIT_ID" val="diagram20232474_2*l_h_d*1_2_1"/>
  <p:tag name="KSO_WM_TEMPLATE_CATEGORY" val="diagram"/>
  <p:tag name="KSO_WM_TEMPLATE_INDEX" val="20232474"/>
  <p:tag name="KSO_WM_UNIT_LAYERLEVEL" val="1_1_1"/>
  <p:tag name="KSO_WM_TAG_VERSION" val="3.0"/>
  <p:tag name="KSO_WM_BEAUTIFY_FLAG" val="#wm#"/>
  <p:tag name="KSO_WM_DIAGRAM_MAX_ITEMCNT" val="4"/>
  <p:tag name="KSO_WM_DIAGRAM_MIN_ITEMCNT" val="2"/>
  <p:tag name="KSO_WM_DIAGRAM_VIRTUALLY_FRAME" val="{&quot;height&quot;:286.45001220703125,&quot;width&quot;:851.0355224609375}"/>
  <p:tag name="KSO_WM_DIAGRAM_COLOR_MATCH_VALUE" val="{&quot;shape&quot;:{&quot;fill&quot;:{&quot;type&quot;:0},&quot;glow&quot;:{&quot;colorType&quot;:0},&quot;line&quot;:{&quot;solidLine&quot;:{&quot;brightness&quot;:0.6000000238418579,&quot;colorType&quot;:1,&quot;foreColorIndex&quot;:1,&quot;transparency&quot;:0.800000011920929},&quot;type&quot;:1},&quot;shadow&quot;:{&quot;colorType&quot;:0},&quot;threeD&quot;:{&quot;curvedSurface&quot;:{&quot;brightness&quot;:0,&quot;colorType&quot;:2,&quot;rgb&quot;:&quot;#000000&quot;},&quot;depth&quot;:{&quot;colorType&quot;:0}}},&quot;text&quot;:{&quot;fill&quot;:{},&quot;glow&quot;:{},&quot;line&quot;:{},&quot;shadow&quot;:{},&quot;threeD&quot;:{}}}"/>
  <p:tag name="KSO_WM_DIAGRAM_VERSION" val="3"/>
  <p:tag name="KSO_WM_DIAGRAM_COLOR_TRICK" val="1"/>
  <p:tag name="KSO_WM_DIAGRAM_COLOR_TEXT_CAN_REMOVE" val="n"/>
  <p:tag name="KSO_WM_UNIT_LINE_FORE_SCHEMECOLOR_INDEX" val="1"/>
  <p:tag name="KSO_WM_UNIT_LINE_FILL_TYPE" val="2"/>
  <p:tag name="KSO_WM_UNIT_USESOURCEFORMAT_APPLY" val="0"/>
</p:tagLst>
</file>

<file path=ppt/tags/tag24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2"/>
  <p:tag name="KSO_WM_UNIT_ID" val="diagram20232474_2*l_h_i*1_3_2"/>
  <p:tag name="KSO_WM_TEMPLATE_CATEGORY" val="diagram"/>
  <p:tag name="KSO_WM_TEMPLATE_INDEX" val="20232474"/>
  <p:tag name="KSO_WM_UNIT_LAYERLEVEL" val="1_1_1"/>
  <p:tag name="KSO_WM_TAG_VERSION" val="3.0"/>
  <p:tag name="KSO_WM_BEAUTIFY_FLAG" val="#wm#"/>
  <p:tag name="KSO_WM_DIAGRAM_MAX_ITEMCNT" val="4"/>
  <p:tag name="KSO_WM_DIAGRAM_MIN_ITEMCNT" val="2"/>
  <p:tag name="KSO_WM_DIAGRAM_VIRTUALLY_FRAME" val="{&quot;height&quot;:286.45001220703125,&quot;width&quot;:851.0355224609375}"/>
  <p:tag name="KSO_WM_DIAGRAM_COLOR_MATCH_VALUE" val="{&quot;shape&quot;:{&quot;fill&quot;:{&quot;solid&quot;:{&quot;brightness&quot;:0,&quot;colorType&quot;:1,&quot;foreColorIndex&quot;:4,&quot;transparency&quot;:0.5},&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FILL_TYPE" val="1"/>
  <p:tag name="KSO_WM_UNIT_FILL_FORE_SCHEMECOLOR_INDEX" val="4"/>
  <p:tag name="KSO_WM_UNIT_FILL_FORE_SCHEMECOLOR_INDEX_BRIGHTNESS" val="0"/>
  <p:tag name="KSO_WM_UNIT_TEXT_FILL_FORE_SCHEMECOLOR_INDEX" val="13"/>
  <p:tag name="KSO_WM_UNIT_TEXT_FILL_TYPE" val="1"/>
  <p:tag name="KSO_WM_UNIT_USESOURCEFORMAT_APPLY" val="0"/>
</p:tagLst>
</file>

<file path=ppt/tags/tag242.xml><?xml version="1.0" encoding="utf-8"?>
<p:tagLst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3_1"/>
  <p:tag name="KSO_WM_UNIT_ID" val="diagram20232474_2*l_h_a*1_3_1"/>
  <p:tag name="KSO_WM_TEMPLATE_CATEGORY" val="diagram"/>
  <p:tag name="KSO_WM_TEMPLATE_INDEX" val="20232474"/>
  <p:tag name="KSO_WM_UNIT_LAYERLEVEL" val="1_1_1"/>
  <p:tag name="KSO_WM_TAG_VERSION" val="3.0"/>
  <p:tag name="KSO_WM_BEAUTIFY_FLAG" val="#wm#"/>
  <p:tag name="KSO_WM_DIAGRAM_MAX_ITEMCNT" val="4"/>
  <p:tag name="KSO_WM_DIAGRAM_MIN_ITEMCNT" val="2"/>
  <p:tag name="KSO_WM_DIAGRAM_VIRTUALLY_FRAME" val="{&quot;height&quot;:286.45001220703125,&quot;width&quot;:851.03552246093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VALUE" val="9"/>
  <p:tag name="KSO_WM_DIAGRAM_VERSION" val="3"/>
  <p:tag name="KSO_WM_DIAGRAM_COLOR_TRICK" val="1"/>
  <p:tag name="KSO_WM_DIAGRAM_COLOR_TEXT_CAN_REMOVE" val="n"/>
  <p:tag name="KSO_WM_UNIT_PRESET_TEXT" val="添加文档标题"/>
  <p:tag name="KSO_WM_UNIT_TEXT_FILL_FORE_SCHEMECOLOR_INDEX" val="1"/>
  <p:tag name="KSO_WM_UNIT_TEXT_FILL_TYPE" val="1"/>
  <p:tag name="KSO_WM_UNIT_USESOURCEFORMAT_APPLY" val="0"/>
</p:tagLst>
</file>

<file path=ppt/tags/tag243.xml><?xml version="1.0" encoding="utf-8"?>
<p:tagLst xmlns:p="http://schemas.openxmlformats.org/presentationml/2006/main">
  <p:tag name="KSO_WM_UNIT_VALUE" val="271*271"/>
  <p:tag name="KSO_WM_UNIT_HIGHLIGHT" val="0"/>
  <p:tag name="KSO_WM_UNIT_COMPATIBLE" val="0"/>
  <p:tag name="KSO_WM_UNIT_DIAGRAM_ISNUMVISUAL" val="0"/>
  <p:tag name="KSO_WM_UNIT_DIAGRAM_ISREFERUNIT" val="0"/>
  <p:tag name="KSO_WM_DIAGRAM_GROUP_CODE" val="l1-1"/>
  <p:tag name="KSO_WM_UNIT_TYPE" val="l_h_d"/>
  <p:tag name="KSO_WM_UNIT_INDEX" val="1_3_1"/>
  <p:tag name="KSO_WM_UNIT_ID" val="diagram20232474_2*l_h_d*1_3_1"/>
  <p:tag name="KSO_WM_TEMPLATE_CATEGORY" val="diagram"/>
  <p:tag name="KSO_WM_TEMPLATE_INDEX" val="20232474"/>
  <p:tag name="KSO_WM_UNIT_LAYERLEVEL" val="1_1_1"/>
  <p:tag name="KSO_WM_TAG_VERSION" val="3.0"/>
  <p:tag name="KSO_WM_BEAUTIFY_FLAG" val="#wm#"/>
  <p:tag name="KSO_WM_DIAGRAM_MAX_ITEMCNT" val="4"/>
  <p:tag name="KSO_WM_DIAGRAM_MIN_ITEMCNT" val="2"/>
  <p:tag name="KSO_WM_DIAGRAM_VIRTUALLY_FRAME" val="{&quot;height&quot;:286.45001220703125,&quot;width&quot;:851.0355224609375}"/>
  <p:tag name="KSO_WM_DIAGRAM_COLOR_MATCH_VALUE" val="{&quot;shape&quot;:{&quot;fill&quot;:{&quot;type&quot;:0},&quot;glow&quot;:{&quot;colorType&quot;:0},&quot;line&quot;:{&quot;solidLine&quot;:{&quot;brightness&quot;:0.6000000238418579,&quot;colorType&quot;:1,&quot;foreColorIndex&quot;:1,&quot;transparency&quot;:0.800000011920929},&quot;type&quot;:1},&quot;shadow&quot;:{&quot;colorType&quot;:0},&quot;threeD&quot;:{&quot;curvedSurface&quot;:{&quot;brightness&quot;:0,&quot;colorType&quot;:2,&quot;rgb&quot;:&quot;#000000&quot;},&quot;depth&quot;:{&quot;colorType&quot;:0}}},&quot;text&quot;:{&quot;fill&quot;:{},&quot;glow&quot;:{},&quot;line&quot;:{},&quot;shadow&quot;:{},&quot;threeD&quot;:{}}}"/>
  <p:tag name="KSO_WM_DIAGRAM_VERSION" val="3"/>
  <p:tag name="KSO_WM_DIAGRAM_COLOR_TRICK" val="1"/>
  <p:tag name="KSO_WM_DIAGRAM_COLOR_TEXT_CAN_REMOVE" val="n"/>
  <p:tag name="KSO_WM_UNIT_LINE_FORE_SCHEMECOLOR_INDEX" val="1"/>
  <p:tag name="KSO_WM_UNIT_LINE_FILL_TYPE" val="2"/>
  <p:tag name="KSO_WM_UNIT_USESOURCEFORMAT_APPLY" val="0"/>
</p:tagLst>
</file>

<file path=ppt/tags/tag244.xml><?xml version="1.0" encoding="utf-8"?>
<p:tagLst xmlns:p="http://schemas.openxmlformats.org/presentationml/2006/main">
  <p:tag name="KSO_WM_SLIDE_ID" val="diagram20232474_1"/>
  <p:tag name="KSO_WM_TEMPLATE_SUBCATEGORY" val="0"/>
  <p:tag name="KSO_WM_TEMPLATE_MASTER_TYPE" val="0"/>
  <p:tag name="KSO_WM_TEMPLATE_COLOR_TYPE" val="0"/>
  <p:tag name="KSO_WM_SLIDE_TYPE" val="text"/>
  <p:tag name="KSO_WM_SLIDE_SUBTYPE" val="diag"/>
  <p:tag name="KSO_WM_SLIDE_ITEM_CNT" val="2"/>
  <p:tag name="KSO_WM_SLIDE_INDEX" val="1"/>
  <p:tag name="KSO_WM_SLIDE_SIZE" val="766.91*286.45"/>
  <p:tag name="KSO_WM_SLIDE_POSITION" val="96.545*148.7"/>
  <p:tag name="KSO_WM_DIAGRAM_GROUP_CODE" val="l1-1"/>
  <p:tag name="KSO_WM_SLIDE_DIAGTYPE" val="l"/>
  <p:tag name="KSO_WM_TAG_VERSION" val="3.0"/>
  <p:tag name="KSO_WM_BEAUTIFY_FLAG" val="#wm#"/>
  <p:tag name="KSO_WM_TEMPLATE_CATEGORY" val="custom"/>
  <p:tag name="KSO_WM_TEMPLATE_INDEX" val="20231596"/>
  <p:tag name="KSO_WM_SLIDE_LAYOUT" val="a_l"/>
  <p:tag name="KSO_WM_SLIDE_LAYOUT_CNT" val="1_1"/>
</p:tagLst>
</file>

<file path=ppt/tags/tag245.xml><?xml version="1.0" encoding="utf-8"?>
<p:tagLst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TEMPLATE_CATEGORY" val="custom"/>
  <p:tag name="KSO_WM_UNIT_LAYERLEVEL" val="1"/>
  <p:tag name="KSO_WM_TAG_VERSION" val="3.0"/>
  <p:tag name="KSO_WM_BEAUTIFY_FLAG" val="#wm#"/>
  <p:tag name="KSO_WM_UNIT_VALUE" val="30"/>
  <p:tag name="KSO_WM_TEMPLATE_INDEX" val="20231717"/>
  <p:tag name="KSO_WM_UNIT_ID" val="custom20231717_1*a*1"/>
  <p:tag name="KSO_WM_UNIT_PRESET_TEXT" val="单击此处添加标题"/>
  <p:tag name="KSO_WM_UNIT_TEXT_FILL_FORE_SCHEMECOLOR_INDEX" val="13"/>
  <p:tag name="KSO_WM_UNIT_TEXT_FILL_TYPE" val="1"/>
  <p:tag name="KSO_WM_UNIT_USESOURCEFORMAT_APPLY" val="0"/>
</p:tagLst>
</file>

<file path=ppt/tags/tag246.xml><?xml version="1.0" encoding="utf-8"?>
<p:tagLst xmlns:p="http://schemas.openxmlformats.org/presentationml/2006/main">
  <p:tag name="KSO_WM_BEAUTIFY_FLAG" val="#wm#"/>
  <p:tag name="KSO_WM_UNIT_VALUE" val="1289*910"/>
  <p:tag name="KSO_WM_UNIT_HIGHLIGHT" val="0"/>
  <p:tag name="KSO_WM_UNIT_COMPATIBLE" val="0"/>
  <p:tag name="KSO_WM_UNIT_DIAGRAM_ISNUMVISUAL" val="0"/>
  <p:tag name="KSO_WM_UNIT_DIAGRAM_ISREFERUNIT" val="0"/>
  <p:tag name="KSO_WM_DIAGRAM_GROUP_CODE" val="l1-1"/>
  <p:tag name="KSO_WM_UNIT_TYPE" val="d"/>
  <p:tag name="KSO_WM_UNIT_INDEX" val="1"/>
  <p:tag name="KSO_WM_UNIT_ID" val="custom20231717_1*d*1"/>
  <p:tag name="KSO_WM_TEMPLATE_CATEGORY" val="custom"/>
  <p:tag name="KSO_WM_TEMPLATE_INDEX" val="20231717"/>
  <p:tag name="KSO_WM_UNIT_LAYERLEVEL" val="1"/>
  <p:tag name="KSO_WM_TAG_VERSION" val="3.0"/>
  <p:tag name="KSO_WM_UNIT_LINE_FORE_SCHEMECOLOR_INDEX" val="5"/>
  <p:tag name="KSO_WM_UNIT_LINE_FILL_TYPE" val="2"/>
  <p:tag name="KSO_WM_UNIT_SHADOW_SCHEMECOLOR_INDEX" val="5"/>
  <p:tag name="KSO_WM_UNIT_USESOURCEFORMAT_APPLY" val="0"/>
</p:tagLst>
</file>

<file path=ppt/tags/tag247.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1678_2*l_h_i*1_2_1"/>
  <p:tag name="KSO_WM_TEMPLATE_CATEGORY" val="diagram"/>
  <p:tag name="KSO_WM_TEMPLATE_INDEX" val="20231678"/>
  <p:tag name="KSO_WM_UNIT_LAYERLEVEL" val="1_1_1"/>
  <p:tag name="KSO_WM_TAG_VERSION" val="3.0"/>
  <p:tag name="KSO_WM_DIAGRAM_VERSION" val="3"/>
  <p:tag name="KSO_WM_DIAGRAM_COLOR_TRICK" val="1"/>
  <p:tag name="KSO_WM_DIAGRAM_COLOR_TEXT_CAN_REMOVE" val="n"/>
  <p:tag name="KSO_WM_DIAGRAM_GROUP_CODE" val="l1-1"/>
  <p:tag name="KSO_WM_UNIT_TYPE" val="l_h_i"/>
  <p:tag name="KSO_WM_UNIT_INDEX" val="1_2_1"/>
  <p:tag name="KSO_WM_DIAGRAM_MAX_ITEMCNT" val="4"/>
  <p:tag name="KSO_WM_DIAGRAM_MIN_ITEMCNT" val="2"/>
  <p:tag name="KSO_WM_DIAGRAM_VIRTUALLY_FRAME" val="{&quot;height&quot;:365.65008544921875,&quot;width&quot;:558.4000854492188}"/>
  <p:tag name="KSO_WM_DIAGRAM_COLOR_MATCH_VALUE" val="{&quot;shape&quot;:{&quot;fill&quot;:{&quot;gradient&quot;:[{&quot;brightness&quot;:0.800000011920929,&quot;colorType&quot;:1,&quot;foreColorIndex&quot;:5,&quot;pos&quot;:0,&quot;transparency&quot;:1},{&quot;brightness&quot;:0.800000011920929,&quot;colorType&quot;:1,&quot;foreColorIndex&quot;:5,&quot;pos&quot;:1,&quot;transparency&quot;:0.5600000023841858}],&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UNIT_TEXT_FILL_FORE_SCHEMECOLOR_INDEX" val="2"/>
  <p:tag name="KSO_WM_UNIT_TEXT_FILL_TYPE" val="1"/>
  <p:tag name="KSO_WM_UNIT_USESOURCEFORMAT_APPLY" val="0"/>
</p:tagLst>
</file>

<file path=ppt/tags/tag248.xml><?xml version="1.0" encoding="utf-8"?>
<p:tagLst xmlns:p="http://schemas.openxmlformats.org/presentationml/2006/main">
  <p:tag name="KSO_WM_BEAUTIFY_FLAG" val="#wm#"/>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UNIT_INDEX" val="1_2_1"/>
  <p:tag name="KSO_WM_TEMPLATE_CATEGORY" val="diagram"/>
  <p:tag name="KSO_WM_TEMPLATE_INDEX" val="20231678"/>
  <p:tag name="KSO_WM_UNIT_LAYERLEVEL" val="1_1_1"/>
  <p:tag name="KSO_WM_TAG_VERSION" val="3.0"/>
  <p:tag name="KSO_WM_UNIT_VALUE" val="10"/>
  <p:tag name="KSO_WM_UNIT_TYPE" val="l_h_a"/>
  <p:tag name="KSO_WM_UNIT_ID" val="diagram20231678_2*l_h_a*1_2_1"/>
  <p:tag name="KSO_WM_DIAGRAM_VERSION" val="3"/>
  <p:tag name="KSO_WM_DIAGRAM_COLOR_TRICK" val="1"/>
  <p:tag name="KSO_WM_DIAGRAM_COLOR_TEXT_CAN_REMOVE" val="n"/>
  <p:tag name="KSO_WM_DIAGRAM_GROUP_CODE" val="l1-1"/>
  <p:tag name="KSO_WM_DIAGRAM_MAX_ITEMCNT" val="4"/>
  <p:tag name="KSO_WM_DIAGRAM_MIN_ITEMCNT" val="2"/>
  <p:tag name="KSO_WM_DIAGRAM_VIRTUALLY_FRAME" val="{&quot;height&quot;:365.65008544921875,&quot;width&quot;:558.4000854492188}"/>
  <p:tag name="KSO_WM_DIAGRAM_COLOR_MATCH_VALUE" val="{&quot;shape&quot;:{&quot;fill&quot;:{&quot;solid&quot;:{&quot;brightness&quot;:0,&quot;colorType&quot;:1,&quot;foreColorIndex&quot;:5,&quot;transparency&quot;:0},&quot;type&quot;:1},&quot;glow&quot;:{&quot;colorType&quot;:0},&quot;line&quot;:{&quot;solidLine&quot;:{&quot;brightness&quot;:0.800000011920929,&quot;colorType&quot;:1,&quot;foreColorIndex&quot;:5,&quot;transparency&quot;:0},&quot;type&quot;:1},&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5"/>
  <p:tag name="KSO_WM_UNIT_FILL_FORE_SCHEMECOLOR_INDEX_BRIGHTNESS" val="0"/>
  <p:tag name="KSO_WM_UNIT_LINE_FORE_SCHEMECOLOR_INDEX" val="5"/>
  <p:tag name="KSO_WM_UNIT_TEXT_FILL_FORE_SCHEMECOLOR_INDEX" val="1"/>
  <p:tag name="KSO_WM_UNIT_TEXT_FILL_TYPE" val="1"/>
  <p:tag name="KSO_WM_UNIT_PRESET_TEXT" val="添加标题"/>
  <p:tag name="KSO_WM_UNIT_LINE_FILL_TYPE" val="2"/>
  <p:tag name="KSO_WM_UNIT_USESOURCEFORMAT_APPLY" val="0"/>
</p:tagLst>
</file>

<file path=ppt/tags/tag249.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1678_2*l_h_i*1_1_1"/>
  <p:tag name="KSO_WM_TEMPLATE_CATEGORY" val="diagram"/>
  <p:tag name="KSO_WM_TEMPLATE_INDEX" val="20231678"/>
  <p:tag name="KSO_WM_UNIT_LAYERLEVEL" val="1_1_1"/>
  <p:tag name="KSO_WM_TAG_VERSION" val="3.0"/>
  <p:tag name="KSO_WM_DIAGRAM_VERSION" val="3"/>
  <p:tag name="KSO_WM_DIAGRAM_COLOR_TRICK" val="1"/>
  <p:tag name="KSO_WM_DIAGRAM_COLOR_TEXT_CAN_REMOVE" val="n"/>
  <p:tag name="KSO_WM_DIAGRAM_GROUP_CODE" val="l1-1"/>
  <p:tag name="KSO_WM_UNIT_TYPE" val="l_h_i"/>
  <p:tag name="KSO_WM_UNIT_INDEX" val="1_1_1"/>
  <p:tag name="KSO_WM_DIAGRAM_MAX_ITEMCNT" val="4"/>
  <p:tag name="KSO_WM_DIAGRAM_MIN_ITEMCNT" val="2"/>
  <p:tag name="KSO_WM_DIAGRAM_VIRTUALLY_FRAME" val="{&quot;height&quot;:365.65008544921875,&quot;width&quot;:558.4000854492188}"/>
  <p:tag name="KSO_WM_DIAGRAM_COLOR_MATCH_VALUE" val="{&quot;shape&quot;:{&quot;fill&quot;:{&quot;gradient&quot;:[{&quot;brightness&quot;:0.800000011920929,&quot;colorType&quot;:1,&quot;foreColorIndex&quot;:5,&quot;pos&quot;:0,&quot;transparency&quot;:1},{&quot;brightness&quot;:0.800000011920929,&quot;colorType&quot;:1,&quot;foreColorIndex&quot;:5,&quot;pos&quot;:1,&quot;transparency&quot;:0.5600000023841858}],&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UNIT_TEXT_FILL_FORE_SCHEMECOLOR_INDEX" val="2"/>
  <p:tag name="KSO_WM_UNIT_TEXT_FILL_TYPE" val="1"/>
  <p:tag name="KSO_WM_UNIT_USESOURCEFORMAT_APPLY" val="0"/>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0.xml><?xml version="1.0" encoding="utf-8"?>
<p:tagLst xmlns:p="http://schemas.openxmlformats.org/presentationml/2006/main">
  <p:tag name="KSO_WM_BEAUTIFY_FLAG" val="#wm#"/>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UNIT_INDEX" val="1_1_1"/>
  <p:tag name="KSO_WM_TEMPLATE_CATEGORY" val="diagram"/>
  <p:tag name="KSO_WM_TEMPLATE_INDEX" val="20231678"/>
  <p:tag name="KSO_WM_UNIT_LAYERLEVEL" val="1_1_1"/>
  <p:tag name="KSO_WM_TAG_VERSION" val="3.0"/>
  <p:tag name="KSO_WM_UNIT_VALUE" val="10"/>
  <p:tag name="KSO_WM_UNIT_TYPE" val="l_h_a"/>
  <p:tag name="KSO_WM_UNIT_ID" val="diagram20231678_2*l_h_a*1_1_1"/>
  <p:tag name="KSO_WM_DIAGRAM_VERSION" val="3"/>
  <p:tag name="KSO_WM_DIAGRAM_COLOR_TRICK" val="1"/>
  <p:tag name="KSO_WM_DIAGRAM_COLOR_TEXT_CAN_REMOVE" val="n"/>
  <p:tag name="KSO_WM_DIAGRAM_GROUP_CODE" val="l1-1"/>
  <p:tag name="KSO_WM_DIAGRAM_MAX_ITEMCNT" val="4"/>
  <p:tag name="KSO_WM_DIAGRAM_MIN_ITEMCNT" val="2"/>
  <p:tag name="KSO_WM_DIAGRAM_VIRTUALLY_FRAME" val="{&quot;height&quot;:365.65008544921875,&quot;width&quot;:558.4000854492188}"/>
  <p:tag name="KSO_WM_DIAGRAM_COLOR_MATCH_VALUE" val="{&quot;shape&quot;:{&quot;fill&quot;:{&quot;solid&quot;:{&quot;brightness&quot;:0,&quot;colorType&quot;:1,&quot;foreColorIndex&quot;:5,&quot;transparency&quot;:0},&quot;type&quot;:1},&quot;glow&quot;:{&quot;colorType&quot;:0},&quot;line&quot;:{&quot;solidLine&quot;:{&quot;brightness&quot;:0.800000011920929,&quot;colorType&quot;:1,&quot;foreColorIndex&quot;:5,&quot;transparency&quot;:0},&quot;type&quot;:1},&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5"/>
  <p:tag name="KSO_WM_UNIT_FILL_FORE_SCHEMECOLOR_INDEX_BRIGHTNESS" val="0"/>
  <p:tag name="KSO_WM_UNIT_LINE_FORE_SCHEMECOLOR_INDEX" val="5"/>
  <p:tag name="KSO_WM_UNIT_TEXT_FILL_FORE_SCHEMECOLOR_INDEX" val="1"/>
  <p:tag name="KSO_WM_UNIT_TEXT_FILL_TYPE" val="1"/>
  <p:tag name="KSO_WM_UNIT_PRESET_TEXT" val="添加标题"/>
  <p:tag name="KSO_WM_UNIT_LINE_FILL_TYPE" val="2"/>
  <p:tag name="KSO_WM_UNIT_USESOURCEFORMAT_APPLY" val="0"/>
</p:tagLst>
</file>

<file path=ppt/tags/tag251.xml><?xml version="1.0" encoding="utf-8"?>
<p:tagLst xmlns:p="http://schemas.openxmlformats.org/presentationml/2006/main">
  <p:tag name="KSO_WM_BEAUTIFY_FLAG" val="#wm#"/>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1_1"/>
  <p:tag name="KSO_WM_UNIT_ID" val="diagram20231678_2*l_h_f*1_1_1"/>
  <p:tag name="KSO_WM_TEMPLATE_CATEGORY" val="diagram"/>
  <p:tag name="KSO_WM_TEMPLATE_INDEX" val="20231678"/>
  <p:tag name="KSO_WM_UNIT_LAYERLEVEL" val="1_1_1"/>
  <p:tag name="KSO_WM_TAG_VERSION" val="3.0"/>
  <p:tag name="KSO_WM_DIAGRAM_VERSION" val="3"/>
  <p:tag name="KSO_WM_DIAGRAM_COLOR_TRICK" val="1"/>
  <p:tag name="KSO_WM_DIAGRAM_COLOR_TEXT_CAN_REMOVE" val="n"/>
  <p:tag name="KSO_WM_DIAGRAM_GROUP_CODE" val="l1-1"/>
  <p:tag name="KSO_WM_DIAGRAM_MAX_ITEMCNT" val="4"/>
  <p:tag name="KSO_WM_DIAGRAM_MIN_ITEMCNT" val="2"/>
  <p:tag name="KSO_WM_DIAGRAM_VIRTUALLY_FRAME" val="{&quot;height&quot;:365.65008544921875,&quot;width&quot;:558.4000854492188}"/>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
  <p:tag name="KSO_WM_UNIT_TEXT_FILL_TYPE" val="1"/>
  <p:tag name="KSO_WM_UNIT_PRESET_TEXT" val="单击此处输入(您的)智能图形项正文，文字是您思想的提炼，请尽量言简意赅的阐述观点。"/>
  <p:tag name="KSO_WM_UNIT_USESOURCEFORMAT_APPLY" val="0"/>
</p:tagLst>
</file>

<file path=ppt/tags/tag252.xml><?xml version="1.0" encoding="utf-8"?>
<p:tagLst xmlns:p="http://schemas.openxmlformats.org/presentationml/2006/main">
  <p:tag name="KSO_WM_BEAUTIFY_FLAG" val="#wm#"/>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2_1"/>
  <p:tag name="KSO_WM_UNIT_ID" val="diagram20231678_2*l_h_f*1_2_1"/>
  <p:tag name="KSO_WM_TEMPLATE_CATEGORY" val="diagram"/>
  <p:tag name="KSO_WM_TEMPLATE_INDEX" val="20231678"/>
  <p:tag name="KSO_WM_UNIT_LAYERLEVEL" val="1_1_1"/>
  <p:tag name="KSO_WM_TAG_VERSION" val="3.0"/>
  <p:tag name="KSO_WM_DIAGRAM_VERSION" val="3"/>
  <p:tag name="KSO_WM_DIAGRAM_COLOR_TRICK" val="1"/>
  <p:tag name="KSO_WM_DIAGRAM_COLOR_TEXT_CAN_REMOVE" val="n"/>
  <p:tag name="KSO_WM_DIAGRAM_GROUP_CODE" val="l1-1"/>
  <p:tag name="KSO_WM_DIAGRAM_MAX_ITEMCNT" val="4"/>
  <p:tag name="KSO_WM_DIAGRAM_MIN_ITEMCNT" val="2"/>
  <p:tag name="KSO_WM_DIAGRAM_VIRTUALLY_FRAME" val="{&quot;height&quot;:365.65008544921875,&quot;width&quot;:558.4000854492188}"/>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
  <p:tag name="KSO_WM_UNIT_TEXT_FILL_TYPE" val="1"/>
  <p:tag name="KSO_WM_UNIT_PRESET_TEXT" val="单击此处输入(您的)智能图形项正文，文字是您思想的提炼，请尽量言简意赅的阐述观点。"/>
  <p:tag name="KSO_WM_UNIT_USESOURCEFORMAT_APPLY" val="0"/>
</p:tagLst>
</file>

<file path=ppt/tags/tag253.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1678_2*l_h_i*1_3_1"/>
  <p:tag name="KSO_WM_TEMPLATE_CATEGORY" val="diagram"/>
  <p:tag name="KSO_WM_TEMPLATE_INDEX" val="20231678"/>
  <p:tag name="KSO_WM_UNIT_LAYERLEVEL" val="1_1_1"/>
  <p:tag name="KSO_WM_TAG_VERSION" val="3.0"/>
  <p:tag name="KSO_WM_DIAGRAM_VERSION" val="3"/>
  <p:tag name="KSO_WM_DIAGRAM_COLOR_TRICK" val="1"/>
  <p:tag name="KSO_WM_DIAGRAM_COLOR_TEXT_CAN_REMOVE" val="n"/>
  <p:tag name="KSO_WM_DIAGRAM_GROUP_CODE" val="l1-1"/>
  <p:tag name="KSO_WM_UNIT_TYPE" val="l_h_i"/>
  <p:tag name="KSO_WM_UNIT_INDEX" val="1_3_1"/>
  <p:tag name="KSO_WM_DIAGRAM_MAX_ITEMCNT" val="4"/>
  <p:tag name="KSO_WM_DIAGRAM_MIN_ITEMCNT" val="2"/>
  <p:tag name="KSO_WM_DIAGRAM_VIRTUALLY_FRAME" val="{&quot;height&quot;:365.65008544921875,&quot;width&quot;:558.4000854492188}"/>
  <p:tag name="KSO_WM_DIAGRAM_COLOR_MATCH_VALUE" val="{&quot;shape&quot;:{&quot;fill&quot;:{&quot;gradient&quot;:[{&quot;brightness&quot;:0.800000011920929,&quot;colorType&quot;:1,&quot;foreColorIndex&quot;:5,&quot;pos&quot;:0,&quot;transparency&quot;:1},{&quot;brightness&quot;:0.800000011920929,&quot;colorType&quot;:1,&quot;foreColorIndex&quot;:5,&quot;pos&quot;:1,&quot;transparency&quot;:0.5600000023841858}],&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UNIT_TEXT_FILL_FORE_SCHEMECOLOR_INDEX" val="2"/>
  <p:tag name="KSO_WM_UNIT_TEXT_FILL_TYPE" val="1"/>
  <p:tag name="KSO_WM_UNIT_USESOURCEFORMAT_APPLY" val="0"/>
</p:tagLst>
</file>

<file path=ppt/tags/tag254.xml><?xml version="1.0" encoding="utf-8"?>
<p:tagLst xmlns:p="http://schemas.openxmlformats.org/presentationml/2006/main">
  <p:tag name="KSO_WM_BEAUTIFY_FLAG" val="#wm#"/>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UNIT_INDEX" val="1_3_1"/>
  <p:tag name="KSO_WM_TEMPLATE_CATEGORY" val="diagram"/>
  <p:tag name="KSO_WM_TEMPLATE_INDEX" val="20231678"/>
  <p:tag name="KSO_WM_UNIT_LAYERLEVEL" val="1_1_1"/>
  <p:tag name="KSO_WM_TAG_VERSION" val="3.0"/>
  <p:tag name="KSO_WM_UNIT_VALUE" val="10"/>
  <p:tag name="KSO_WM_UNIT_TYPE" val="l_h_a"/>
  <p:tag name="KSO_WM_UNIT_ID" val="diagram20231678_2*l_h_a*1_3_1"/>
  <p:tag name="KSO_WM_DIAGRAM_VERSION" val="3"/>
  <p:tag name="KSO_WM_DIAGRAM_COLOR_TRICK" val="1"/>
  <p:tag name="KSO_WM_DIAGRAM_COLOR_TEXT_CAN_REMOVE" val="n"/>
  <p:tag name="KSO_WM_DIAGRAM_GROUP_CODE" val="l1-1"/>
  <p:tag name="KSO_WM_DIAGRAM_MAX_ITEMCNT" val="4"/>
  <p:tag name="KSO_WM_DIAGRAM_MIN_ITEMCNT" val="2"/>
  <p:tag name="KSO_WM_DIAGRAM_VIRTUALLY_FRAME" val="{&quot;height&quot;:365.65008544921875,&quot;width&quot;:558.4000854492188}"/>
  <p:tag name="KSO_WM_DIAGRAM_COLOR_MATCH_VALUE" val="{&quot;shape&quot;:{&quot;fill&quot;:{&quot;solid&quot;:{&quot;brightness&quot;:0,&quot;colorType&quot;:1,&quot;foreColorIndex&quot;:5,&quot;transparency&quot;:0},&quot;type&quot;:1},&quot;glow&quot;:{&quot;colorType&quot;:0},&quot;line&quot;:{&quot;solidLine&quot;:{&quot;brightness&quot;:0.800000011920929,&quot;colorType&quot;:1,&quot;foreColorIndex&quot;:5,&quot;transparency&quot;:0},&quot;type&quot;:1},&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5"/>
  <p:tag name="KSO_WM_UNIT_FILL_FORE_SCHEMECOLOR_INDEX_BRIGHTNESS" val="0"/>
  <p:tag name="KSO_WM_UNIT_LINE_FORE_SCHEMECOLOR_INDEX" val="5"/>
  <p:tag name="KSO_WM_UNIT_TEXT_FILL_FORE_SCHEMECOLOR_INDEX" val="1"/>
  <p:tag name="KSO_WM_UNIT_TEXT_FILL_TYPE" val="1"/>
  <p:tag name="KSO_WM_UNIT_PRESET_TEXT" val="添加标题"/>
  <p:tag name="KSO_WM_UNIT_LINE_FILL_TYPE" val="2"/>
  <p:tag name="KSO_WM_UNIT_USESOURCEFORMAT_APPLY" val="0"/>
</p:tagLst>
</file>

<file path=ppt/tags/tag255.xml><?xml version="1.0" encoding="utf-8"?>
<p:tagLst xmlns:p="http://schemas.openxmlformats.org/presentationml/2006/main">
  <p:tag name="KSO_WM_BEAUTIFY_FLAG" val="#wm#"/>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3_1"/>
  <p:tag name="KSO_WM_UNIT_ID" val="diagram20231678_2*l_h_f*1_3_1"/>
  <p:tag name="KSO_WM_TEMPLATE_CATEGORY" val="diagram"/>
  <p:tag name="KSO_WM_TEMPLATE_INDEX" val="20231678"/>
  <p:tag name="KSO_WM_UNIT_LAYERLEVEL" val="1_1_1"/>
  <p:tag name="KSO_WM_TAG_VERSION" val="3.0"/>
  <p:tag name="KSO_WM_DIAGRAM_VERSION" val="3"/>
  <p:tag name="KSO_WM_DIAGRAM_COLOR_TRICK" val="1"/>
  <p:tag name="KSO_WM_DIAGRAM_COLOR_TEXT_CAN_REMOVE" val="n"/>
  <p:tag name="KSO_WM_DIAGRAM_GROUP_CODE" val="l1-1"/>
  <p:tag name="KSO_WM_DIAGRAM_MAX_ITEMCNT" val="4"/>
  <p:tag name="KSO_WM_DIAGRAM_MIN_ITEMCNT" val="2"/>
  <p:tag name="KSO_WM_DIAGRAM_VIRTUALLY_FRAME" val="{&quot;height&quot;:365.65008544921875,&quot;width&quot;:558.4000854492188}"/>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
  <p:tag name="KSO_WM_UNIT_TEXT_FILL_TYPE" val="1"/>
  <p:tag name="KSO_WM_UNIT_PRESET_TEXT" val="单击此处输入(您的)智能图形项正文，文字是您思想的提炼，请尽量言简意赅的阐述观点。"/>
  <p:tag name="KSO_WM_UNIT_USESOURCEFORMAT_APPLY" val="0"/>
</p:tagLst>
</file>

<file path=ppt/tags/tag256.xml><?xml version="1.0" encoding="utf-8"?>
<p:tagLst xmlns:p="http://schemas.openxmlformats.org/presentationml/2006/main">
  <p:tag name="KSO_WM_TEMPLATE_MASTER_TYPE" val="0"/>
  <p:tag name="KSO_WM_TEMPLATE_COLOR_TYPE" val="0"/>
  <p:tag name="KSO_WM_BEAUTIFY_FLAG" val="#wm#"/>
  <p:tag name="KSO_WM_TEMPLATE_CATEGORY" val="custom"/>
  <p:tag name="KSO_WM_SLIDE_TYPE" val="text"/>
  <p:tag name="KSO_WM_SLIDE_SUBTYPE" val="picTxt"/>
  <p:tag name="KSO_WM_SLIDE_SIZE" val="529.861*365.65"/>
  <p:tag name="KSO_WM_SLIDE_POSITION" val="78.6387*106.981"/>
  <p:tag name="KSO_WM_SLIDE_LAYOUT" val="a_d_l"/>
  <p:tag name="KSO_WM_SLIDE_LAYOUT_CNT" val="1_1_1"/>
  <p:tag name="KSO_WM_SPECIAL_SOURCE" val="bdnull"/>
  <p:tag name="KSO_WM_DIAGRAM_GROUP_CODE" val="l1-1"/>
  <p:tag name="KSO_WM_SLIDE_DIAGTYPE" val="l"/>
  <p:tag name="KSO_WM_TEMPLATE_INDEX" val="20231596"/>
  <p:tag name="KSO_WM_TEMPLATE_SUBCATEGORY" val="0"/>
  <p:tag name="KSO_WM_SLIDE_INDEX" val="1"/>
  <p:tag name="KSO_WM_TAG_VERSION" val="3.0"/>
  <p:tag name="KSO_WM_SLIDE_ID" val="custom20231717_1"/>
  <p:tag name="KSO_WM_SLIDE_ITEM_CNT" val="4"/>
</p:tagLst>
</file>

<file path=ppt/tags/tag257.xml><?xml version="1.0" encoding="utf-8"?>
<p:tagLst xmlns:p="http://schemas.openxmlformats.org/presentationml/2006/main">
  <p:tag name="KSO_WM_UNIT_ISCONTENTSTITLE" val="0"/>
  <p:tag name="KSO_WM_UNIT_ISNUMDGMTITLE" val="0"/>
  <p:tag name="KSO_WM_UNIT_NOCLEAR" val="0"/>
  <p:tag name="KSO_WM_UNIT_VALUE" val="29"/>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UNIT_ID" val="diagram20233128_1*a*1"/>
  <p:tag name="KSO_WM_TEMPLATE_CATEGORY" val="diagram"/>
  <p:tag name="KSO_WM_TEMPLATE_INDEX" val="20233128"/>
  <p:tag name="KSO_WM_UNIT_LAYERLEVEL" val="1"/>
  <p:tag name="KSO_WM_TAG_VERSION" val="3.0"/>
  <p:tag name="KSO_WM_BEAUTIFY_FLAG" val="#wm#"/>
  <p:tag name="KSO_WM_UNIT_PRESET_TEXT" val="单击此处添加标题"/>
  <p:tag name="KSO_WM_UNIT_TEXT_FILL_FORE_SCHEMECOLOR_INDEX" val="13"/>
  <p:tag name="KSO_WM_UNIT_TEXT_FILL_TYPE" val="1"/>
  <p:tag name="KSO_WM_UNIT_USESOURCEFORMAT_APPLY" val="0"/>
</p:tagLst>
</file>

<file path=ppt/tags/tag2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3128_2*l_h_i*1_1_1"/>
  <p:tag name="KSO_WM_TEMPLATE_CATEGORY" val="diagram"/>
  <p:tag name="KSO_WM_TEMPLATE_INDEX" val="20233128"/>
  <p:tag name="KSO_WM_UNIT_LAYERLEVEL" val="1_1_1"/>
  <p:tag name="KSO_WM_TAG_VERSION" val="3.0"/>
  <p:tag name="KSO_WM_BEAUTIFY_FLAG" val="#wm#"/>
  <p:tag name="KSO_WM_DIAGRAM_GROUP_CODE" val="l1-1"/>
  <p:tag name="KSO_WM_UNIT_TYPE" val="l_h_i"/>
  <p:tag name="KSO_WM_UNIT_INDEX" val="1_1_1"/>
  <p:tag name="KSO_WM_DIAGRAM_VERSION" val="3"/>
  <p:tag name="KSO_WM_DIAGRAM_COLOR_TRICK" val="1"/>
  <p:tag name="KSO_WM_DIAGRAM_COLOR_TEXT_CAN_REMOVE" val="n"/>
  <p:tag name="KSO_WM_DIAGRAM_MAX_ITEMCNT" val="4"/>
  <p:tag name="KSO_WM_DIAGRAM_MIN_ITEMCNT" val="2"/>
  <p:tag name="KSO_WM_DIAGRAM_VIRTUALLY_FRAME" val="{&quot;height&quot;:295.48858642578125,&quot;width&quot;:850.4000244140625}"/>
  <p:tag name="KSO_WM_DIAGRAM_COLOR_MATCH_VALUE" val="{&quot;shape&quot;:{&quot;fill&quot;:{&quot;solid&quot;:{&quot;brightness&quot;:0.8999999761581421,&quot;colorType&quot;:1,&quot;foreColorIndex&quot;:5,&quot;transparency&quot;:0},&quot;type&quot;:1},&quot;glow&quot;:{&quot;colorType&quot;:0},&quot;line&quot;:{&quot;type&quot;:0},&quot;shadow&quot;:{&quot;brightness&quot;:0,&quot;colorType&quot;:1,&quot;foreColorIndex&quot;:5,&quot;transparency&quot;:0.8999999761581421},&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5"/>
  <p:tag name="KSO_WM_UNIT_FILL_FORE_SCHEMECOLOR_INDEX_BRIGHTNESS" val="0.9"/>
  <p:tag name="KSO_WM_UNIT_SHADOW_SCHEMECOLOR_INDEX" val="5"/>
  <p:tag name="KSO_WM_UNIT_TEXT_FILL_FORE_SCHEMECOLOR_INDEX" val="2"/>
  <p:tag name="KSO_WM_UNIT_TEXT_FILL_TYPE" val="1"/>
  <p:tag name="KSO_WM_UNIT_USESOURCEFORMAT_APPLY" val="0"/>
</p:tagLst>
</file>

<file path=ppt/tags/tag2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3128_2*l_h_d*1_1_1"/>
  <p:tag name="KSO_WM_TEMPLATE_CATEGORY" val="diagram"/>
  <p:tag name="KSO_WM_TEMPLATE_INDEX" val="20233128"/>
  <p:tag name="KSO_WM_UNIT_LAYERLEVEL" val="1_1_1"/>
  <p:tag name="KSO_WM_TAG_VERSION" val="3.0"/>
  <p:tag name="KSO_WM_BEAUTIFY_FLAG" val="#wm#"/>
  <p:tag name="KSO_WM_UNIT_VALUE" val="995*484"/>
  <p:tag name="KSO_WM_DIAGRAM_GROUP_CODE" val="l1-1"/>
  <p:tag name="KSO_WM_UNIT_TYPE" val="l_h_d"/>
  <p:tag name="KSO_WM_UNIT_INDEX" val="1_1_1"/>
  <p:tag name="KSO_WM_DIAGRAM_VERSION" val="3"/>
  <p:tag name="KSO_WM_DIAGRAM_COLOR_TRICK" val="1"/>
  <p:tag name="KSO_WM_DIAGRAM_COLOR_TEXT_CAN_REMOVE" val="n"/>
  <p:tag name="KSO_WM_DIAGRAM_MAX_ITEMCNT" val="4"/>
  <p:tag name="KSO_WM_DIAGRAM_MIN_ITEMCNT" val="2"/>
  <p:tag name="KSO_WM_DIAGRAM_VIRTUALLY_FRAME" val="{&quot;height&quot;:295.48858642578125,&quot;width&quot;:850.4000244140625}"/>
  <p:tag name="KSO_WM_DIAGRAM_COLOR_MATCH_VALUE" val="{&quot;shape&quot;:{&quot;fill&quot;:{&quot;type&quot;:0},&quot;glow&quot;:{&quot;colorType&quot;:0},&quot;line&quot;:{&quot;solidLine&quot;:{&quot;brightness&quot;:0.6000000238418579,&quot;colorType&quot;:1,&quot;foreColorIndex&quot;:13,&quot;transparency&quot;:0.800000011920929},&quot;type&quot;:1},&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13"/>
  <p:tag name="KSO_WM_UNIT_LINE_FILL_TYPE" val="2"/>
  <p:tag name="KSO_WM_UNIT_USESOURCEFORMAT_APPLY" val="0"/>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3128_2*l_h_i*1_2_1"/>
  <p:tag name="KSO_WM_TEMPLATE_CATEGORY" val="diagram"/>
  <p:tag name="KSO_WM_TEMPLATE_INDEX" val="20233128"/>
  <p:tag name="KSO_WM_UNIT_LAYERLEVEL" val="1_1_1"/>
  <p:tag name="KSO_WM_TAG_VERSION" val="3.0"/>
  <p:tag name="KSO_WM_BEAUTIFY_FLAG" val="#wm#"/>
  <p:tag name="KSO_WM_DIAGRAM_GROUP_CODE" val="l1-1"/>
  <p:tag name="KSO_WM_UNIT_TYPE" val="l_h_i"/>
  <p:tag name="KSO_WM_UNIT_INDEX" val="1_2_1"/>
  <p:tag name="KSO_WM_DIAGRAM_VERSION" val="3"/>
  <p:tag name="KSO_WM_DIAGRAM_COLOR_TRICK" val="1"/>
  <p:tag name="KSO_WM_DIAGRAM_COLOR_TEXT_CAN_REMOVE" val="n"/>
  <p:tag name="KSO_WM_DIAGRAM_MAX_ITEMCNT" val="4"/>
  <p:tag name="KSO_WM_DIAGRAM_MIN_ITEMCNT" val="2"/>
  <p:tag name="KSO_WM_DIAGRAM_VIRTUALLY_FRAME" val="{&quot;height&quot;:295.48858642578125,&quot;width&quot;:850.4000244140625}"/>
  <p:tag name="KSO_WM_DIAGRAM_COLOR_MATCH_VALUE" val="{&quot;shape&quot;:{&quot;fill&quot;:{&quot;solid&quot;:{&quot;brightness&quot;:0.8999999761581421,&quot;colorType&quot;:1,&quot;foreColorIndex&quot;:5,&quot;transparency&quot;:0},&quot;type&quot;:1},&quot;glow&quot;:{&quot;colorType&quot;:0},&quot;line&quot;:{&quot;type&quot;:0},&quot;shadow&quot;:{&quot;brightness&quot;:0,&quot;colorType&quot;:1,&quot;foreColorIndex&quot;:5,&quot;transparency&quot;:0.8999999761581421},&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5"/>
  <p:tag name="KSO_WM_UNIT_FILL_FORE_SCHEMECOLOR_INDEX_BRIGHTNESS" val="0.9"/>
  <p:tag name="KSO_WM_UNIT_SHADOW_SCHEMECOLOR_INDEX" val="5"/>
  <p:tag name="KSO_WM_UNIT_TEXT_FILL_FORE_SCHEMECOLOR_INDEX" val="2"/>
  <p:tag name="KSO_WM_UNIT_TEXT_FILL_TYPE" val="1"/>
  <p:tag name="KSO_WM_UNIT_USESOURCEFORMAT_APPLY" val="0"/>
</p:tagLst>
</file>

<file path=ppt/tags/tag2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3128_2*l_h_d*1_2_1"/>
  <p:tag name="KSO_WM_TEMPLATE_CATEGORY" val="diagram"/>
  <p:tag name="KSO_WM_TEMPLATE_INDEX" val="20233128"/>
  <p:tag name="KSO_WM_UNIT_LAYERLEVEL" val="1_1_1"/>
  <p:tag name="KSO_WM_TAG_VERSION" val="3.0"/>
  <p:tag name="KSO_WM_BEAUTIFY_FLAG" val="#wm#"/>
  <p:tag name="KSO_WM_UNIT_VALUE" val="995*484"/>
  <p:tag name="KSO_WM_DIAGRAM_GROUP_CODE" val="l1-1"/>
  <p:tag name="KSO_WM_UNIT_TYPE" val="l_h_d"/>
  <p:tag name="KSO_WM_UNIT_INDEX" val="1_2_1"/>
  <p:tag name="KSO_WM_DIAGRAM_VERSION" val="3"/>
  <p:tag name="KSO_WM_DIAGRAM_COLOR_TRICK" val="1"/>
  <p:tag name="KSO_WM_DIAGRAM_COLOR_TEXT_CAN_REMOVE" val="n"/>
  <p:tag name="KSO_WM_DIAGRAM_MAX_ITEMCNT" val="4"/>
  <p:tag name="KSO_WM_DIAGRAM_MIN_ITEMCNT" val="2"/>
  <p:tag name="KSO_WM_DIAGRAM_VIRTUALLY_FRAME" val="{&quot;height&quot;:295.48858642578125,&quot;width&quot;:850.4000244140625}"/>
  <p:tag name="KSO_WM_DIAGRAM_COLOR_MATCH_VALUE" val="{&quot;shape&quot;:{&quot;fill&quot;:{&quot;type&quot;:0},&quot;glow&quot;:{&quot;colorType&quot;:0},&quot;line&quot;:{&quot;solidLine&quot;:{&quot;brightness&quot;:0.6000000238418579,&quot;colorType&quot;:1,&quot;foreColorIndex&quot;:13,&quot;transparency&quot;:0.800000011920929},&quot;type&quot;:1},&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13"/>
  <p:tag name="KSO_WM_UNIT_LINE_FILL_TYPE" val="2"/>
  <p:tag name="KSO_WM_UNIT_USESOURCEFORMAT_APPLY" val="0"/>
</p:tagLst>
</file>

<file path=ppt/tags/tag262.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1_1"/>
  <p:tag name="KSO_WM_UNIT_ID" val="diagram20233128_2*l_h_f*1_1_1"/>
  <p:tag name="KSO_WM_TEMPLATE_CATEGORY" val="diagram"/>
  <p:tag name="KSO_WM_TEMPLATE_INDEX" val="20233128"/>
  <p:tag name="KSO_WM_UNIT_LAYERLEVEL" val="1_1_1"/>
  <p:tag name="KSO_WM_TAG_VERSION" val="3.0"/>
  <p:tag name="KSO_WM_BEAUTIFY_FLAG" val="#wm#"/>
  <p:tag name="KSO_WM_UNIT_TEXT_FILL_FORE_SCHEMECOLOR_INDEX_BRIGHTNESS" val="0.15"/>
  <p:tag name="KSO_WM_DIAGRAM_GROUP_CODE" val="l1-1"/>
  <p:tag name="KSO_WM_DIAGRAM_VERSION" val="3"/>
  <p:tag name="KSO_WM_DIAGRAM_COLOR_TRICK" val="1"/>
  <p:tag name="KSO_WM_DIAGRAM_COLOR_TEXT_CAN_REMOVE" val="n"/>
  <p:tag name="KSO_WM_DIAGRAM_MAX_ITEMCNT" val="4"/>
  <p:tag name="KSO_WM_DIAGRAM_MIN_ITEMCNT" val="2"/>
  <p:tag name="KSO_WM_DIAGRAM_VIRTUALLY_FRAME" val="{&quot;height&quot;:295.48858642578125,&quot;width&quot;:850.40002441406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262626&quot;,&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TYPE" val="1"/>
  <p:tag name="KSO_WM_UNIT_PRESET_TEXT" val="单击此处输入您的项正文，文字是您思想的提炼，请尽量言简意赅的阐述观点。单击此处输入正文，文字是您思想的提炼"/>
  <p:tag name="KSO_WM_UNIT_USESOURCEFORMAT_APPLY" val="0"/>
</p:tagLst>
</file>

<file path=ppt/tags/tag263.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1_1"/>
  <p:tag name="KSO_WM_UNIT_ID" val="diagram20233128_2*l_h_a*1_1_1"/>
  <p:tag name="KSO_WM_TEMPLATE_CATEGORY" val="diagram"/>
  <p:tag name="KSO_WM_TEMPLATE_INDEX" val="20233128"/>
  <p:tag name="KSO_WM_UNIT_LAYERLEVEL" val="1_1_1"/>
  <p:tag name="KSO_WM_TAG_VERSION" val="3.0"/>
  <p:tag name="KSO_WM_BEAUTIFY_FLAG" val="#wm#"/>
  <p:tag name="KSO_WM_UNIT_TEXT_FILL_FORE_SCHEMECOLOR_INDEX_BRIGHTNESS" val="0.15"/>
  <p:tag name="KSO_WM_DIAGRAM_GROUP_CODE" val="l1-1"/>
  <p:tag name="KSO_WM_DIAGRAM_VERSION" val="3"/>
  <p:tag name="KSO_WM_DIAGRAM_COLOR_TRICK" val="1"/>
  <p:tag name="KSO_WM_DIAGRAM_COLOR_TEXT_CAN_REMOVE" val="n"/>
  <p:tag name="KSO_WM_DIAGRAM_MAX_ITEMCNT" val="4"/>
  <p:tag name="KSO_WM_DIAGRAM_MIN_ITEMCNT" val="2"/>
  <p:tag name="KSO_WM_DIAGRAM_VIRTUALLY_FRAME" val="{&quot;height&quot;:295.48858642578125,&quot;width&quot;:850.40002441406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添加标题"/>
  <p:tag name="KSO_WM_UNIT_TEXT_FILL_FORE_SCHEMECOLOR_INDEX" val="1"/>
  <p:tag name="KSO_WM_UNIT_TEXT_FILL_TYPE" val="1"/>
  <p:tag name="KSO_WM_UNIT_USESOURCEFORMAT_APPLY" val="0"/>
</p:tagLst>
</file>

<file path=ppt/tags/tag2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3128_2*l_h_i*1_1_2"/>
  <p:tag name="KSO_WM_TEMPLATE_CATEGORY" val="diagram"/>
  <p:tag name="KSO_WM_TEMPLATE_INDEX" val="20233128"/>
  <p:tag name="KSO_WM_UNIT_LAYERLEVEL" val="1_1_1"/>
  <p:tag name="KSO_WM_TAG_VERSION" val="3.0"/>
  <p:tag name="KSO_WM_BEAUTIFY_FLAG" val="#wm#"/>
  <p:tag name="KSO_WM_DIAGRAM_GROUP_CODE" val="l1-1"/>
  <p:tag name="KSO_WM_UNIT_TYPE" val="l_h_i"/>
  <p:tag name="KSO_WM_UNIT_INDEX" val="1_1_2"/>
  <p:tag name="KSO_WM_DIAGRAM_VERSION" val="3"/>
  <p:tag name="KSO_WM_DIAGRAM_COLOR_TRICK" val="1"/>
  <p:tag name="KSO_WM_DIAGRAM_COLOR_TEXT_CAN_REMOVE" val="n"/>
  <p:tag name="KSO_WM_DIAGRAM_MAX_ITEMCNT" val="4"/>
  <p:tag name="KSO_WM_DIAGRAM_MIN_ITEMCNT" val="2"/>
  <p:tag name="KSO_WM_DIAGRAM_VIRTUALLY_FRAME" val="{&quot;height&quot;:295.48858642578125,&quot;width&quot;:850.4000244140625}"/>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5"/>
  <p:tag name="KSO_WM_UNIT_FILL_FORE_SCHEMECOLOR_INDEX_BRIGHTNESS" val="0"/>
  <p:tag name="KSO_WM_UNIT_TEXT_FILL_FORE_SCHEMECOLOR_INDEX" val="2"/>
  <p:tag name="KSO_WM_UNIT_TEXT_FILL_TYPE" val="1"/>
  <p:tag name="KSO_WM_UNIT_USESOURCEFORMAT_APPLY" val="0"/>
</p:tagLst>
</file>

<file path=ppt/tags/tag265.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2_1"/>
  <p:tag name="KSO_WM_UNIT_ID" val="diagram20233128_2*l_h_f*1_2_1"/>
  <p:tag name="KSO_WM_TEMPLATE_CATEGORY" val="diagram"/>
  <p:tag name="KSO_WM_TEMPLATE_INDEX" val="20233128"/>
  <p:tag name="KSO_WM_UNIT_LAYERLEVEL" val="1_1_1"/>
  <p:tag name="KSO_WM_TAG_VERSION" val="3.0"/>
  <p:tag name="KSO_WM_BEAUTIFY_FLAG" val="#wm#"/>
  <p:tag name="KSO_WM_UNIT_TEXT_FILL_FORE_SCHEMECOLOR_INDEX_BRIGHTNESS" val="0.15"/>
  <p:tag name="KSO_WM_DIAGRAM_GROUP_CODE" val="l1-1"/>
  <p:tag name="KSO_WM_DIAGRAM_VERSION" val="3"/>
  <p:tag name="KSO_WM_DIAGRAM_COLOR_TRICK" val="1"/>
  <p:tag name="KSO_WM_DIAGRAM_COLOR_TEXT_CAN_REMOVE" val="n"/>
  <p:tag name="KSO_WM_DIAGRAM_MAX_ITEMCNT" val="4"/>
  <p:tag name="KSO_WM_DIAGRAM_MIN_ITEMCNT" val="2"/>
  <p:tag name="KSO_WM_DIAGRAM_VIRTUALLY_FRAME" val="{&quot;height&quot;:295.48858642578125,&quot;width&quot;:850.40002441406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262626&quot;,&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TYPE" val="1"/>
  <p:tag name="KSO_WM_UNIT_PRESET_TEXT" val="单击此处输入您的项正文，文字是您思想的提炼，请尽量言简意赅的阐述观点。单击此处输入正文，文字是您思想的提炼"/>
  <p:tag name="KSO_WM_UNIT_USESOURCEFORMAT_APPLY" val="0"/>
</p:tagLst>
</file>

<file path=ppt/tags/tag266.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2_1"/>
  <p:tag name="KSO_WM_UNIT_ID" val="diagram20233128_2*l_h_a*1_2_1"/>
  <p:tag name="KSO_WM_TEMPLATE_CATEGORY" val="diagram"/>
  <p:tag name="KSO_WM_TEMPLATE_INDEX" val="20233128"/>
  <p:tag name="KSO_WM_UNIT_LAYERLEVEL" val="1_1_1"/>
  <p:tag name="KSO_WM_TAG_VERSION" val="3.0"/>
  <p:tag name="KSO_WM_BEAUTIFY_FLAG" val="#wm#"/>
  <p:tag name="KSO_WM_UNIT_TEXT_FILL_FORE_SCHEMECOLOR_INDEX_BRIGHTNESS" val="0.15"/>
  <p:tag name="KSO_WM_DIAGRAM_GROUP_CODE" val="l1-1"/>
  <p:tag name="KSO_WM_DIAGRAM_VERSION" val="3"/>
  <p:tag name="KSO_WM_DIAGRAM_COLOR_TRICK" val="1"/>
  <p:tag name="KSO_WM_DIAGRAM_COLOR_TEXT_CAN_REMOVE" val="n"/>
  <p:tag name="KSO_WM_DIAGRAM_MAX_ITEMCNT" val="4"/>
  <p:tag name="KSO_WM_DIAGRAM_MIN_ITEMCNT" val="2"/>
  <p:tag name="KSO_WM_DIAGRAM_VIRTUALLY_FRAME" val="{&quot;height&quot;:295.48858642578125,&quot;width&quot;:850.40002441406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添加标题"/>
  <p:tag name="KSO_WM_UNIT_TEXT_FILL_FORE_SCHEMECOLOR_INDEX" val="1"/>
  <p:tag name="KSO_WM_UNIT_TEXT_FILL_TYPE" val="1"/>
  <p:tag name="KSO_WM_UNIT_USESOURCEFORMAT_APPLY" val="0"/>
</p:tagLst>
</file>

<file path=ppt/tags/tag2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3128_2*l_h_i*1_2_2"/>
  <p:tag name="KSO_WM_TEMPLATE_CATEGORY" val="diagram"/>
  <p:tag name="KSO_WM_TEMPLATE_INDEX" val="20233128"/>
  <p:tag name="KSO_WM_UNIT_LAYERLEVEL" val="1_1_1"/>
  <p:tag name="KSO_WM_TAG_VERSION" val="3.0"/>
  <p:tag name="KSO_WM_BEAUTIFY_FLAG" val="#wm#"/>
  <p:tag name="KSO_WM_DIAGRAM_GROUP_CODE" val="l1-1"/>
  <p:tag name="KSO_WM_UNIT_TYPE" val="l_h_i"/>
  <p:tag name="KSO_WM_UNIT_INDEX" val="1_2_2"/>
  <p:tag name="KSO_WM_DIAGRAM_VERSION" val="3"/>
  <p:tag name="KSO_WM_DIAGRAM_COLOR_TRICK" val="1"/>
  <p:tag name="KSO_WM_DIAGRAM_COLOR_TEXT_CAN_REMOVE" val="n"/>
  <p:tag name="KSO_WM_DIAGRAM_MAX_ITEMCNT" val="4"/>
  <p:tag name="KSO_WM_DIAGRAM_MIN_ITEMCNT" val="2"/>
  <p:tag name="KSO_WM_DIAGRAM_VIRTUALLY_FRAME" val="{&quot;height&quot;:295.48858642578125,&quot;width&quot;:850.4000244140625}"/>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5"/>
  <p:tag name="KSO_WM_UNIT_FILL_FORE_SCHEMECOLOR_INDEX_BRIGHTNESS" val="0"/>
  <p:tag name="KSO_WM_UNIT_TEXT_FILL_FORE_SCHEMECOLOR_INDEX" val="2"/>
  <p:tag name="KSO_WM_UNIT_TEXT_FILL_TYPE" val="1"/>
  <p:tag name="KSO_WM_UNIT_USESOURCEFORMAT_APPLY" val="0"/>
</p:tagLst>
</file>

<file path=ppt/tags/tag2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3128_2*l_h_i*1_3_1"/>
  <p:tag name="KSO_WM_TEMPLATE_CATEGORY" val="diagram"/>
  <p:tag name="KSO_WM_TEMPLATE_INDEX" val="20233128"/>
  <p:tag name="KSO_WM_UNIT_LAYERLEVEL" val="1_1_1"/>
  <p:tag name="KSO_WM_TAG_VERSION" val="3.0"/>
  <p:tag name="KSO_WM_BEAUTIFY_FLAG" val="#wm#"/>
  <p:tag name="KSO_WM_DIAGRAM_GROUP_CODE" val="l1-1"/>
  <p:tag name="KSO_WM_UNIT_TYPE" val="l_h_i"/>
  <p:tag name="KSO_WM_UNIT_INDEX" val="1_3_1"/>
  <p:tag name="KSO_WM_DIAGRAM_VERSION" val="3"/>
  <p:tag name="KSO_WM_DIAGRAM_COLOR_TRICK" val="1"/>
  <p:tag name="KSO_WM_DIAGRAM_COLOR_TEXT_CAN_REMOVE" val="n"/>
  <p:tag name="KSO_WM_DIAGRAM_MAX_ITEMCNT" val="4"/>
  <p:tag name="KSO_WM_DIAGRAM_MIN_ITEMCNT" val="2"/>
  <p:tag name="KSO_WM_DIAGRAM_VIRTUALLY_FRAME" val="{&quot;height&quot;:295.48858642578125,&quot;width&quot;:850.4000244140625}"/>
  <p:tag name="KSO_WM_DIAGRAM_COLOR_MATCH_VALUE" val="{&quot;shape&quot;:{&quot;fill&quot;:{&quot;solid&quot;:{&quot;brightness&quot;:0.8999999761581421,&quot;colorType&quot;:1,&quot;foreColorIndex&quot;:5,&quot;transparency&quot;:0},&quot;type&quot;:1},&quot;glow&quot;:{&quot;colorType&quot;:0},&quot;line&quot;:{&quot;type&quot;:0},&quot;shadow&quot;:{&quot;brightness&quot;:0,&quot;colorType&quot;:1,&quot;foreColorIndex&quot;:5,&quot;transparency&quot;:0.8999999761581421},&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5"/>
  <p:tag name="KSO_WM_UNIT_FILL_FORE_SCHEMECOLOR_INDEX_BRIGHTNESS" val="0.9"/>
  <p:tag name="KSO_WM_UNIT_SHADOW_SCHEMECOLOR_INDEX" val="5"/>
  <p:tag name="KSO_WM_UNIT_TEXT_FILL_FORE_SCHEMECOLOR_INDEX" val="2"/>
  <p:tag name="KSO_WM_UNIT_TEXT_FILL_TYPE" val="1"/>
  <p:tag name="KSO_WM_UNIT_USESOURCEFORMAT_APPLY" val="0"/>
</p:tagLst>
</file>

<file path=ppt/tags/tag2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3128_2*l_h_d*1_3_1"/>
  <p:tag name="KSO_WM_TEMPLATE_CATEGORY" val="diagram"/>
  <p:tag name="KSO_WM_TEMPLATE_INDEX" val="20233128"/>
  <p:tag name="KSO_WM_UNIT_LAYERLEVEL" val="1_1_1"/>
  <p:tag name="KSO_WM_TAG_VERSION" val="3.0"/>
  <p:tag name="KSO_WM_BEAUTIFY_FLAG" val="#wm#"/>
  <p:tag name="KSO_WM_UNIT_VALUE" val="995*484"/>
  <p:tag name="KSO_WM_DIAGRAM_GROUP_CODE" val="l1-1"/>
  <p:tag name="KSO_WM_UNIT_TYPE" val="l_h_d"/>
  <p:tag name="KSO_WM_UNIT_INDEX" val="1_3_1"/>
  <p:tag name="KSO_WM_DIAGRAM_VERSION" val="3"/>
  <p:tag name="KSO_WM_DIAGRAM_COLOR_TRICK" val="1"/>
  <p:tag name="KSO_WM_DIAGRAM_COLOR_TEXT_CAN_REMOVE" val="n"/>
  <p:tag name="KSO_WM_DIAGRAM_MAX_ITEMCNT" val="4"/>
  <p:tag name="KSO_WM_DIAGRAM_MIN_ITEMCNT" val="2"/>
  <p:tag name="KSO_WM_DIAGRAM_VIRTUALLY_FRAME" val="{&quot;height&quot;:295.48858642578125,&quot;width&quot;:850.4000244140625}"/>
  <p:tag name="KSO_WM_DIAGRAM_COLOR_MATCH_VALUE" val="{&quot;shape&quot;:{&quot;fill&quot;:{&quot;type&quot;:0},&quot;glow&quot;:{&quot;colorType&quot;:0},&quot;line&quot;:{&quot;solidLine&quot;:{&quot;brightness&quot;:0.6000000238418579,&quot;colorType&quot;:1,&quot;foreColorIndex&quot;:13,&quot;transparency&quot;:0.800000011920929},&quot;type&quot;:1},&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13"/>
  <p:tag name="KSO_WM_UNIT_LINE_FILL_TYPE" val="2"/>
  <p:tag name="KSO_WM_UNIT_USESOURCEFORMAT_APPLY" val="0"/>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70.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3_1"/>
  <p:tag name="KSO_WM_UNIT_ID" val="diagram20233128_2*l_h_f*1_3_1"/>
  <p:tag name="KSO_WM_TEMPLATE_CATEGORY" val="diagram"/>
  <p:tag name="KSO_WM_TEMPLATE_INDEX" val="20233128"/>
  <p:tag name="KSO_WM_UNIT_LAYERLEVEL" val="1_1_1"/>
  <p:tag name="KSO_WM_TAG_VERSION" val="3.0"/>
  <p:tag name="KSO_WM_BEAUTIFY_FLAG" val="#wm#"/>
  <p:tag name="KSO_WM_UNIT_TEXT_FILL_FORE_SCHEMECOLOR_INDEX_BRIGHTNESS" val="0.15"/>
  <p:tag name="KSO_WM_DIAGRAM_GROUP_CODE" val="l1-1"/>
  <p:tag name="KSO_WM_DIAGRAM_VERSION" val="3"/>
  <p:tag name="KSO_WM_DIAGRAM_COLOR_TRICK" val="1"/>
  <p:tag name="KSO_WM_DIAGRAM_COLOR_TEXT_CAN_REMOVE" val="n"/>
  <p:tag name="KSO_WM_DIAGRAM_MAX_ITEMCNT" val="4"/>
  <p:tag name="KSO_WM_DIAGRAM_MIN_ITEMCNT" val="2"/>
  <p:tag name="KSO_WM_DIAGRAM_VIRTUALLY_FRAME" val="{&quot;height&quot;:295.48858642578125,&quot;width&quot;:850.40002441406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262626&quot;,&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TYPE" val="1"/>
  <p:tag name="KSO_WM_UNIT_PRESET_TEXT" val="单击此处输入您的项正文，文字是您思想的提炼，请尽量言简意赅的阐述观点。单击此处输入正文，文字是您思想的提炼"/>
  <p:tag name="KSO_WM_UNIT_USESOURCEFORMAT_APPLY" val="0"/>
</p:tagLst>
</file>

<file path=ppt/tags/tag271.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3_1"/>
  <p:tag name="KSO_WM_UNIT_ID" val="diagram20233128_2*l_h_a*1_3_1"/>
  <p:tag name="KSO_WM_TEMPLATE_CATEGORY" val="diagram"/>
  <p:tag name="KSO_WM_TEMPLATE_INDEX" val="20233128"/>
  <p:tag name="KSO_WM_UNIT_LAYERLEVEL" val="1_1_1"/>
  <p:tag name="KSO_WM_TAG_VERSION" val="3.0"/>
  <p:tag name="KSO_WM_BEAUTIFY_FLAG" val="#wm#"/>
  <p:tag name="KSO_WM_UNIT_TEXT_FILL_FORE_SCHEMECOLOR_INDEX_BRIGHTNESS" val="0.15"/>
  <p:tag name="KSO_WM_DIAGRAM_GROUP_CODE" val="l1-1"/>
  <p:tag name="KSO_WM_DIAGRAM_VERSION" val="3"/>
  <p:tag name="KSO_WM_DIAGRAM_COLOR_TRICK" val="1"/>
  <p:tag name="KSO_WM_DIAGRAM_COLOR_TEXT_CAN_REMOVE" val="n"/>
  <p:tag name="KSO_WM_DIAGRAM_MAX_ITEMCNT" val="4"/>
  <p:tag name="KSO_WM_DIAGRAM_MIN_ITEMCNT" val="2"/>
  <p:tag name="KSO_WM_DIAGRAM_VIRTUALLY_FRAME" val="{&quot;height&quot;:295.48858642578125,&quot;width&quot;:850.40002441406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添加标题"/>
  <p:tag name="KSO_WM_UNIT_TEXT_FILL_FORE_SCHEMECOLOR_INDEX" val="1"/>
  <p:tag name="KSO_WM_UNIT_TEXT_FILL_TYPE" val="1"/>
  <p:tag name="KSO_WM_UNIT_USESOURCEFORMAT_APPLY" val="0"/>
</p:tagLst>
</file>

<file path=ppt/tags/tag2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3128_2*l_h_i*1_3_2"/>
  <p:tag name="KSO_WM_TEMPLATE_CATEGORY" val="diagram"/>
  <p:tag name="KSO_WM_TEMPLATE_INDEX" val="20233128"/>
  <p:tag name="KSO_WM_UNIT_LAYERLEVEL" val="1_1_1"/>
  <p:tag name="KSO_WM_TAG_VERSION" val="3.0"/>
  <p:tag name="KSO_WM_BEAUTIFY_FLAG" val="#wm#"/>
  <p:tag name="KSO_WM_DIAGRAM_GROUP_CODE" val="l1-1"/>
  <p:tag name="KSO_WM_UNIT_TYPE" val="l_h_i"/>
  <p:tag name="KSO_WM_UNIT_INDEX" val="1_3_2"/>
  <p:tag name="KSO_WM_DIAGRAM_VERSION" val="3"/>
  <p:tag name="KSO_WM_DIAGRAM_COLOR_TRICK" val="1"/>
  <p:tag name="KSO_WM_DIAGRAM_COLOR_TEXT_CAN_REMOVE" val="n"/>
  <p:tag name="KSO_WM_DIAGRAM_MAX_ITEMCNT" val="4"/>
  <p:tag name="KSO_WM_DIAGRAM_MIN_ITEMCNT" val="2"/>
  <p:tag name="KSO_WM_DIAGRAM_VIRTUALLY_FRAME" val="{&quot;height&quot;:295.48858642578125,&quot;width&quot;:850.4000244140625}"/>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5"/>
  <p:tag name="KSO_WM_UNIT_FILL_FORE_SCHEMECOLOR_INDEX_BRIGHTNESS" val="0"/>
  <p:tag name="KSO_WM_UNIT_TEXT_FILL_FORE_SCHEMECOLOR_INDEX" val="2"/>
  <p:tag name="KSO_WM_UNIT_TEXT_FILL_TYPE" val="1"/>
  <p:tag name="KSO_WM_UNIT_USESOURCEFORMAT_APPLY" val="0"/>
</p:tagLst>
</file>

<file path=ppt/tags/tag273.xml><?xml version="1.0" encoding="utf-8"?>
<p:tagLst xmlns:p="http://schemas.openxmlformats.org/presentationml/2006/main">
  <p:tag name="KSO_WM_SLIDE_ID" val="diagram20233128_1"/>
  <p:tag name="KSO_WM_TEMPLATE_SUBCATEGORY" val="0"/>
  <p:tag name="KSO_WM_TEMPLATE_MASTER_TYPE" val="0"/>
  <p:tag name="KSO_WM_TEMPLATE_COLOR_TYPE" val="0"/>
  <p:tag name="KSO_WM_SLIDE_ITEM_CNT" val="2"/>
  <p:tag name="KSO_WM_SLIDE_INDEX" val="1"/>
  <p:tag name="KSO_WM_TAG_VERSION" val="3.0"/>
  <p:tag name="KSO_WM_BEAUTIFY_FLAG" val="#wm#"/>
  <p:tag name="KSO_WM_TEMPLATE_CATEGORY" val="custom"/>
  <p:tag name="KSO_WM_TEMPLATE_INDEX" val="20231596"/>
  <p:tag name="KSO_WM_SLIDE_TYPE" val="text"/>
  <p:tag name="KSO_WM_SLIDE_SUBTYPE" val="diag"/>
  <p:tag name="KSO_WM_SLIDE_SIZE" val="850.4*282.359"/>
  <p:tag name="KSO_WM_SLIDE_POSITION" val="54.8*150.995"/>
  <p:tag name="KSO_WM_SLIDE_LAYOUT" val="a_l"/>
  <p:tag name="KSO_WM_SLIDE_LAYOUT_CNT" val="1_1"/>
  <p:tag name="KSO_WM_SPECIAL_SOURCE" val="bdnull"/>
  <p:tag name="KSO_WM_DIAGRAM_GROUP_CODE" val="l1-1"/>
  <p:tag name="KSO_WM_SLIDE_DIAGTYPE" val="l"/>
</p:tagLst>
</file>

<file path=ppt/tags/tag2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31596_7*a*1"/>
  <p:tag name="KSO_WM_TEMPLATE_CATEGORY" val="custom"/>
  <p:tag name="KSO_WM_TEMPLATE_INDEX" val="20231596"/>
  <p:tag name="KSO_WM_UNIT_LAYERLEVEL" val="1"/>
  <p:tag name="KSO_WM_TAG_VERSION" val="3.0"/>
  <p:tag name="KSO_WM_BEAUTIFY_FLAG" val="#wm#"/>
  <p:tag name="KSO_WM_UNIT_ISCONTENTSTITLE" val="0"/>
  <p:tag name="KSO_WM_UNIT_ISNUMDGMTITLE" val="0"/>
  <p:tag name="KSO_WM_UNIT_NOCLEAR" val="0"/>
  <p:tag name="KSO_WM_UNIT_VALUE" val="14"/>
  <p:tag name="KSO_WM_UNIT_TYPE" val="a"/>
  <p:tag name="KSO_WM_UNIT_INDEX" val="1"/>
  <p:tag name="KSO_WM_UNIT_PRESET_TEXT" val="添加章节标题"/>
</p:tagLst>
</file>

<file path=ppt/tags/tag275.xml><?xml version="1.0" encoding="utf-8"?>
<p:tagLst xmlns:p="http://schemas.openxmlformats.org/presentationml/2006/main">
  <p:tag name="KSO_WM_UNIT_HIGHLIGHT" val="0"/>
  <p:tag name="KSO_WM_UNIT_COMPATIBLE" val="1"/>
  <p:tag name="KSO_WM_UNIT_DIAGRAM_ISNUMVISUAL" val="0"/>
  <p:tag name="KSO_WM_UNIT_DIAGRAM_ISREFERUNIT" val="0"/>
  <p:tag name="KSO_WM_UNIT_ID" val="custom20231596_7*e*1"/>
  <p:tag name="KSO_WM_TEMPLATE_CATEGORY" val="custom"/>
  <p:tag name="KSO_WM_TEMPLATE_INDEX" val="20231596"/>
  <p:tag name="KSO_WM_UNIT_LAYERLEVEL" val="1"/>
  <p:tag name="KSO_WM_TAG_VERSION" val="3.0"/>
  <p:tag name="KSO_WM_BEAUTIFY_FLAG" val="#wm#"/>
  <p:tag name="KSO_WM_UNIT_NOCLEAR" val="0"/>
  <p:tag name="KSO_WM_UNIT_VALUE" val="13"/>
  <p:tag name="KSO_WM_UNIT_TYPE" val="e"/>
  <p:tag name="KSO_WM_UNIT_INDEX" val="1"/>
  <p:tag name="KSO_WM_UNIT_PRESET_TEXT" val="04"/>
</p:tagLst>
</file>

<file path=ppt/tags/tag276.xml><?xml version="1.0" encoding="utf-8"?>
<p:tagLst xmlns:p="http://schemas.openxmlformats.org/presentationml/2006/main">
  <p:tag name="KSO_WM_SLIDE_ID" val="custom20231596_7"/>
  <p:tag name="KSO_WM_TEMPLATE_SUBCATEGORY" val="29"/>
  <p:tag name="KSO_WM_TEMPLATE_MASTER_TYPE" val="0"/>
  <p:tag name="KSO_WM_TEMPLATE_COLOR_TYPE" val="0"/>
  <p:tag name="KSO_WM_SLIDE_ITEM_CNT" val="0"/>
  <p:tag name="KSO_WM_SLIDE_INDEX" val="7"/>
  <p:tag name="KSO_WM_TAG_VERSION" val="3.0"/>
  <p:tag name="KSO_WM_BEAUTIFY_FLAG" val="#wm#"/>
  <p:tag name="KSO_WM_TEMPLATE_CATEGORY" val="custom"/>
  <p:tag name="KSO_WM_TEMPLATE_INDEX" val="20231596"/>
  <p:tag name="KSO_WM_SLIDE_TYPE" val="sectionTitle"/>
  <p:tag name="KSO_WM_SLIDE_SUBTYPE" val="pureTxt"/>
  <p:tag name="KSO_WM_SLIDE_LAYOUT" val="a_e"/>
  <p:tag name="KSO_WM_SLIDE_LAYOUT_CNT" val="1_1"/>
</p:tagLst>
</file>

<file path=ppt/tags/tag277.xml><?xml version="1.0" encoding="utf-8"?>
<p:tagLst xmlns:p="http://schemas.openxmlformats.org/presentationml/2006/main">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TEMPLATE_CATEGORY" val="custom"/>
  <p:tag name="KSO_WM_UNIT_LAYERLEVEL" val="1"/>
  <p:tag name="KSO_WM_TAG_VERSION" val="3.0"/>
  <p:tag name="KSO_WM_BEAUTIFY_FLAG" val="#wm#"/>
  <p:tag name="KSO_WM_TEMPLATE_INDEX" val="20231804"/>
  <p:tag name="KSO_WM_UNIT_ID" val="custom20231804_1*a*1"/>
  <p:tag name="KSO_WM_UNIT_TEXT_FILL_FORE_SCHEMECOLOR_INDEX" val="13"/>
  <p:tag name="KSO_WM_UNIT_TEXT_FILL_TYPE" val="1"/>
  <p:tag name="KSO_WM_UNIT_USESOURCEFORMAT_APPLY" val="0"/>
  <p:tag name="KSO_WM_UNIT_PRESET_TEXT" val="单击此处添加标题"/>
</p:tagLst>
</file>

<file path=ppt/tags/tag278.xml><?xml version="1.0" encoding="utf-8"?>
<p:tagLst xmlns:p="http://schemas.openxmlformats.org/presentationml/2006/main">
  <p:tag name="KSO_WM_UNIT_VALUE" val="1904*1309"/>
  <p:tag name="KSO_WM_UNIT_HIGHLIGHT" val="0"/>
  <p:tag name="KSO_WM_UNIT_COMPATIBLE" val="0"/>
  <p:tag name="KSO_WM_UNIT_DIAGRAM_ISNUMVISUAL" val="0"/>
  <p:tag name="KSO_WM_UNIT_DIAGRAM_ISREFERUNIT" val="0"/>
  <p:tag name="KSO_WM_UNIT_TYPE" val="d"/>
  <p:tag name="KSO_WM_UNIT_INDEX" val="1"/>
  <p:tag name="KSO_WM_UNIT_ID" val="custom20231804_1*d*1"/>
  <p:tag name="KSO_WM_TEMPLATE_CATEGORY" val="custom"/>
  <p:tag name="KSO_WM_TEMPLATE_INDEX" val="20231804"/>
  <p:tag name="KSO_WM_UNIT_LAYERLEVEL" val="1"/>
  <p:tag name="KSO_WM_TAG_VERSION" val="3.0"/>
  <p:tag name="KSO_WM_BEAUTIFY_FLAG" val="#wm#"/>
  <p:tag name="KSO_WM_DIAGRAM_GROUP_CODE" val="l1-1"/>
  <p:tag name="KSO_WM_UNIT_LINE_FORE_SCHEMECOLOR_INDEX" val="13"/>
  <p:tag name="KSO_WM_UNIT_LINE_FILL_TYPE" val="2"/>
  <p:tag name="KSO_WM_UNIT_USESOURCEFORMAT_APPLY" val="0"/>
</p:tagLst>
</file>

<file path=ppt/tags/tag279.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1_1"/>
  <p:tag name="KSO_WM_UNIT_ID" val="diagram20231759_2*l_h_f*1_1_1"/>
  <p:tag name="KSO_WM_TEMPLATE_CATEGORY" val="diagram"/>
  <p:tag name="KSO_WM_TEMPLATE_INDEX" val="20231759"/>
  <p:tag name="KSO_WM_UNIT_LAYERLEVEL" val="1_1_1"/>
  <p:tag name="KSO_WM_TAG_VERSION" val="3.0"/>
  <p:tag name="KSO_WM_BEAUTIFY_FLAG" val="#wm#"/>
  <p:tag name="KSO_WM_UNIT_TEXT_FILL_FORE_SCHEMECOLOR_INDEX_BRIGHTNESS" val="0.15"/>
  <p:tag name="KSO_WM_DIAGRAM_GROUP_CODE" val="l1-1"/>
  <p:tag name="KSO_WM_DIAGRAM_VERSION" val="3"/>
  <p:tag name="KSO_WM_DIAGRAM_COLOR_TRICK" val="1"/>
  <p:tag name="KSO_WM_DIAGRAM_COLOR_TEXT_CAN_REMOVE" val="n"/>
  <p:tag name="KSO_WM_DIAGRAM_MAX_ITEMCNT" val="4"/>
  <p:tag name="KSO_WM_DIAGRAM_MIN_ITEMCNT" val="2"/>
  <p:tag name="KSO_WM_DIAGRAM_VIRTUALLY_FRAME" val="{&quot;height&quot;:364.9480285644531,&quot;width&quot;:413.989929199218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此处输入您的项正文，文字是您思想的提炼，请尽量言简意赅的阐述观点。"/>
  <p:tag name="KSO_WM_UNIT_TEXT_FILL_FORE_SCHEMECOLOR_INDEX" val="1"/>
  <p:tag name="KSO_WM_UNIT_TEXT_FILL_TYPE" val="1"/>
  <p:tag name="KSO_WM_UNIT_USESOURCEFORMAT_APPLY" val="0"/>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80.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1_1"/>
  <p:tag name="KSO_WM_UNIT_ID" val="diagram20231759_2*l_h_a*1_1_1"/>
  <p:tag name="KSO_WM_TEMPLATE_CATEGORY" val="diagram"/>
  <p:tag name="KSO_WM_TEMPLATE_INDEX" val="20231759"/>
  <p:tag name="KSO_WM_UNIT_LAYERLEVEL" val="1_1_1"/>
  <p:tag name="KSO_WM_TAG_VERSION" val="3.0"/>
  <p:tag name="KSO_WM_BEAUTIFY_FLAG" val="#wm#"/>
  <p:tag name="KSO_WM_UNIT_TEXT_FILL_FORE_SCHEMECOLOR_INDEX_BRIGHTNESS" val="0.15"/>
  <p:tag name="KSO_WM_DIAGRAM_GROUP_CODE" val="l1-1"/>
  <p:tag name="KSO_WM_DIAGRAM_VERSION" val="3"/>
  <p:tag name="KSO_WM_DIAGRAM_COLOR_TRICK" val="1"/>
  <p:tag name="KSO_WM_DIAGRAM_COLOR_TEXT_CAN_REMOVE" val="n"/>
  <p:tag name="KSO_WM_DIAGRAM_MAX_ITEMCNT" val="4"/>
  <p:tag name="KSO_WM_DIAGRAM_MIN_ITEMCNT" val="2"/>
  <p:tag name="KSO_WM_DIAGRAM_VIRTUALLY_FRAME" val="{&quot;height&quot;:364.9480285644531,&quot;width&quot;:413.989929199218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添加标题"/>
  <p:tag name="KSO_WM_UNIT_TEXT_FILL_FORE_SCHEMECOLOR_INDEX" val="1"/>
  <p:tag name="KSO_WM_UNIT_TEXT_FILL_TYPE" val="1"/>
  <p:tag name="KSO_WM_UNIT_USESOURCEFORMAT_APPLY" val="0"/>
</p:tagLst>
</file>

<file path=ppt/tags/tag2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1_2"/>
  <p:tag name="KSO_WM_UNIT_ID" val="diagram20231759_2*l_h_i*1_1_2"/>
  <p:tag name="KSO_WM_TEMPLATE_CATEGORY" val="diagram"/>
  <p:tag name="KSO_WM_TEMPLATE_INDEX" val="20231759"/>
  <p:tag name="KSO_WM_UNIT_LAYERLEVEL" val="1_1_1"/>
  <p:tag name="KSO_WM_TAG_VERSION" val="3.0"/>
  <p:tag name="KSO_WM_BEAUTIFY_FLAG" val="#wm#"/>
  <p:tag name="KSO_WM_UNIT_TEXT_FILL_FORE_SCHEMECOLOR_INDEX_BRIGHTNESS" val="0.15"/>
  <p:tag name="KSO_WM_DIAGRAM_GROUP_CODE" val="l1-1"/>
  <p:tag name="KSO_WM_DIAGRAM_VERSION" val="3"/>
  <p:tag name="KSO_WM_DIAGRAM_COLOR_TRICK" val="1"/>
  <p:tag name="KSO_WM_DIAGRAM_COLOR_TEXT_CAN_REMOVE" val="n"/>
  <p:tag name="KSO_WM_DIAGRAM_MAX_ITEMCNT" val="4"/>
  <p:tag name="KSO_WM_DIAGRAM_MIN_ITEMCNT" val="2"/>
  <p:tag name="KSO_WM_DIAGRAM_VIRTUALLY_FRAME" val="{&quot;height&quot;:364.9480285644531,&quot;width&quot;:413.98992919921875}"/>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01"/>
  <p:tag name="KSO_WM_UNIT_FILL_TYPE" val="1"/>
  <p:tag name="KSO_WM_UNIT_FILL_FORE_SCHEMECOLOR_INDEX" val="5"/>
  <p:tag name="KSO_WM_UNIT_FILL_FORE_SCHEMECOLOR_INDEX_BRIGHTNESS" val="0"/>
  <p:tag name="KSO_WM_UNIT_TEXT_FILL_FORE_SCHEMECOLOR_INDEX" val="1"/>
  <p:tag name="KSO_WM_UNIT_TEXT_FILL_TYPE" val="1"/>
  <p:tag name="KSO_WM_UNIT_USESOURCEFORMAT_APPLY" val="0"/>
</p:tagLst>
</file>

<file path=ppt/tags/tag282.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2_1"/>
  <p:tag name="KSO_WM_UNIT_ID" val="diagram20231759_2*l_h_f*1_2_1"/>
  <p:tag name="KSO_WM_TEMPLATE_CATEGORY" val="diagram"/>
  <p:tag name="KSO_WM_TEMPLATE_INDEX" val="20231759"/>
  <p:tag name="KSO_WM_UNIT_LAYERLEVEL" val="1_1_1"/>
  <p:tag name="KSO_WM_TAG_VERSION" val="3.0"/>
  <p:tag name="KSO_WM_BEAUTIFY_FLAG" val="#wm#"/>
  <p:tag name="KSO_WM_UNIT_TEXT_FILL_FORE_SCHEMECOLOR_INDEX_BRIGHTNESS" val="0.15"/>
  <p:tag name="KSO_WM_DIAGRAM_GROUP_CODE" val="l1-1"/>
  <p:tag name="KSO_WM_DIAGRAM_VERSION" val="3"/>
  <p:tag name="KSO_WM_DIAGRAM_COLOR_TRICK" val="1"/>
  <p:tag name="KSO_WM_DIAGRAM_COLOR_TEXT_CAN_REMOVE" val="n"/>
  <p:tag name="KSO_WM_DIAGRAM_MAX_ITEMCNT" val="4"/>
  <p:tag name="KSO_WM_DIAGRAM_MIN_ITEMCNT" val="2"/>
  <p:tag name="KSO_WM_DIAGRAM_VIRTUALLY_FRAME" val="{&quot;height&quot;:364.9480285644531,&quot;width&quot;:413.989929199218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此处输入您的项正文，文字是您思想的提炼，请尽量言简意赅的阐述观点。"/>
  <p:tag name="KSO_WM_UNIT_TEXT_FILL_FORE_SCHEMECOLOR_INDEX" val="1"/>
  <p:tag name="KSO_WM_UNIT_TEXT_FILL_TYPE" val="1"/>
  <p:tag name="KSO_WM_UNIT_USESOURCEFORMAT_APPLY" val="0"/>
</p:tagLst>
</file>

<file path=ppt/tags/tag283.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2_1"/>
  <p:tag name="KSO_WM_UNIT_ID" val="diagram20231759_2*l_h_a*1_2_1"/>
  <p:tag name="KSO_WM_TEMPLATE_CATEGORY" val="diagram"/>
  <p:tag name="KSO_WM_TEMPLATE_INDEX" val="20231759"/>
  <p:tag name="KSO_WM_UNIT_LAYERLEVEL" val="1_1_1"/>
  <p:tag name="KSO_WM_TAG_VERSION" val="3.0"/>
  <p:tag name="KSO_WM_BEAUTIFY_FLAG" val="#wm#"/>
  <p:tag name="KSO_WM_UNIT_TEXT_FILL_FORE_SCHEMECOLOR_INDEX_BRIGHTNESS" val="0.15"/>
  <p:tag name="KSO_WM_DIAGRAM_GROUP_CODE" val="l1-1"/>
  <p:tag name="KSO_WM_DIAGRAM_VERSION" val="3"/>
  <p:tag name="KSO_WM_DIAGRAM_COLOR_TRICK" val="1"/>
  <p:tag name="KSO_WM_DIAGRAM_COLOR_TEXT_CAN_REMOVE" val="n"/>
  <p:tag name="KSO_WM_DIAGRAM_MAX_ITEMCNT" val="4"/>
  <p:tag name="KSO_WM_DIAGRAM_MIN_ITEMCNT" val="2"/>
  <p:tag name="KSO_WM_DIAGRAM_VIRTUALLY_FRAME" val="{&quot;height&quot;:364.9480285644531,&quot;width&quot;:413.989929199218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添加标题"/>
  <p:tag name="KSO_WM_UNIT_TEXT_FILL_FORE_SCHEMECOLOR_INDEX" val="1"/>
  <p:tag name="KSO_WM_UNIT_TEXT_FILL_TYPE" val="1"/>
  <p:tag name="KSO_WM_UNIT_USESOURCEFORMAT_APPLY" val="0"/>
</p:tagLst>
</file>

<file path=ppt/tags/tag2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2_2"/>
  <p:tag name="KSO_WM_UNIT_ID" val="diagram20231759_2*l_h_i*1_2_2"/>
  <p:tag name="KSO_WM_TEMPLATE_CATEGORY" val="diagram"/>
  <p:tag name="KSO_WM_TEMPLATE_INDEX" val="20231759"/>
  <p:tag name="KSO_WM_UNIT_LAYERLEVEL" val="1_1_1"/>
  <p:tag name="KSO_WM_TAG_VERSION" val="3.0"/>
  <p:tag name="KSO_WM_BEAUTIFY_FLAG" val="#wm#"/>
  <p:tag name="KSO_WM_UNIT_TEXT_FILL_FORE_SCHEMECOLOR_INDEX_BRIGHTNESS" val="0.15"/>
  <p:tag name="KSO_WM_DIAGRAM_GROUP_CODE" val="l1-1"/>
  <p:tag name="KSO_WM_DIAGRAM_VERSION" val="3"/>
  <p:tag name="KSO_WM_DIAGRAM_COLOR_TRICK" val="1"/>
  <p:tag name="KSO_WM_DIAGRAM_COLOR_TEXT_CAN_REMOVE" val="n"/>
  <p:tag name="KSO_WM_DIAGRAM_MAX_ITEMCNT" val="4"/>
  <p:tag name="KSO_WM_DIAGRAM_MIN_ITEMCNT" val="2"/>
  <p:tag name="KSO_WM_DIAGRAM_VIRTUALLY_FRAME" val="{&quot;height&quot;:364.9480285644531,&quot;width&quot;:413.98992919921875}"/>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02"/>
  <p:tag name="KSO_WM_UNIT_FILL_TYPE" val="1"/>
  <p:tag name="KSO_WM_UNIT_FILL_FORE_SCHEMECOLOR_INDEX" val="5"/>
  <p:tag name="KSO_WM_UNIT_FILL_FORE_SCHEMECOLOR_INDEX_BRIGHTNESS" val="0"/>
  <p:tag name="KSO_WM_UNIT_TEXT_FILL_FORE_SCHEMECOLOR_INDEX" val="1"/>
  <p:tag name="KSO_WM_UNIT_TEXT_FILL_TYPE" val="1"/>
  <p:tag name="KSO_WM_UNIT_USESOURCEFORMAT_APPLY" val="0"/>
</p:tagLst>
</file>

<file path=ppt/tags/tag285.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3_1"/>
  <p:tag name="KSO_WM_UNIT_ID" val="diagram20231759_2*l_h_f*1_3_1"/>
  <p:tag name="KSO_WM_TEMPLATE_CATEGORY" val="diagram"/>
  <p:tag name="KSO_WM_TEMPLATE_INDEX" val="20231759"/>
  <p:tag name="KSO_WM_UNIT_LAYERLEVEL" val="1_1_1"/>
  <p:tag name="KSO_WM_TAG_VERSION" val="3.0"/>
  <p:tag name="KSO_WM_BEAUTIFY_FLAG" val="#wm#"/>
  <p:tag name="KSO_WM_UNIT_TEXT_FILL_FORE_SCHEMECOLOR_INDEX_BRIGHTNESS" val="0.15"/>
  <p:tag name="KSO_WM_DIAGRAM_GROUP_CODE" val="l1-1"/>
  <p:tag name="KSO_WM_DIAGRAM_VERSION" val="3"/>
  <p:tag name="KSO_WM_DIAGRAM_COLOR_TRICK" val="1"/>
  <p:tag name="KSO_WM_DIAGRAM_COLOR_TEXT_CAN_REMOVE" val="n"/>
  <p:tag name="KSO_WM_DIAGRAM_MAX_ITEMCNT" val="4"/>
  <p:tag name="KSO_WM_DIAGRAM_MIN_ITEMCNT" val="2"/>
  <p:tag name="KSO_WM_DIAGRAM_VIRTUALLY_FRAME" val="{&quot;height&quot;:364.9480285644531,&quot;width&quot;:413.989929199218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此处输入您的项正文，文字是您思想的提炼，请尽量言简意赅的阐述观点。"/>
  <p:tag name="KSO_WM_UNIT_TEXT_FILL_FORE_SCHEMECOLOR_INDEX" val="1"/>
  <p:tag name="KSO_WM_UNIT_TEXT_FILL_TYPE" val="1"/>
  <p:tag name="KSO_WM_UNIT_USESOURCEFORMAT_APPLY" val="0"/>
</p:tagLst>
</file>

<file path=ppt/tags/tag286.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3_1"/>
  <p:tag name="KSO_WM_UNIT_ID" val="diagram20231759_2*l_h_a*1_3_1"/>
  <p:tag name="KSO_WM_TEMPLATE_CATEGORY" val="diagram"/>
  <p:tag name="KSO_WM_TEMPLATE_INDEX" val="20231759"/>
  <p:tag name="KSO_WM_UNIT_LAYERLEVEL" val="1_1_1"/>
  <p:tag name="KSO_WM_TAG_VERSION" val="3.0"/>
  <p:tag name="KSO_WM_BEAUTIFY_FLAG" val="#wm#"/>
  <p:tag name="KSO_WM_UNIT_TEXT_FILL_FORE_SCHEMECOLOR_INDEX_BRIGHTNESS" val="0.15"/>
  <p:tag name="KSO_WM_DIAGRAM_GROUP_CODE" val="l1-1"/>
  <p:tag name="KSO_WM_DIAGRAM_VERSION" val="3"/>
  <p:tag name="KSO_WM_DIAGRAM_COLOR_TRICK" val="1"/>
  <p:tag name="KSO_WM_DIAGRAM_COLOR_TEXT_CAN_REMOVE" val="n"/>
  <p:tag name="KSO_WM_DIAGRAM_MAX_ITEMCNT" val="4"/>
  <p:tag name="KSO_WM_DIAGRAM_MIN_ITEMCNT" val="2"/>
  <p:tag name="KSO_WM_DIAGRAM_VIRTUALLY_FRAME" val="{&quot;height&quot;:364.9480285644531,&quot;width&quot;:413.989929199218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添加标题"/>
  <p:tag name="KSO_WM_UNIT_TEXT_FILL_FORE_SCHEMECOLOR_INDEX" val="1"/>
  <p:tag name="KSO_WM_UNIT_TEXT_FILL_TYPE" val="1"/>
  <p:tag name="KSO_WM_UNIT_USESOURCEFORMAT_APPLY" val="0"/>
</p:tagLst>
</file>

<file path=ppt/tags/tag2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3_2"/>
  <p:tag name="KSO_WM_UNIT_ID" val="diagram20231759_2*l_h_i*1_3_2"/>
  <p:tag name="KSO_WM_TEMPLATE_CATEGORY" val="diagram"/>
  <p:tag name="KSO_WM_TEMPLATE_INDEX" val="20231759"/>
  <p:tag name="KSO_WM_UNIT_LAYERLEVEL" val="1_1_1"/>
  <p:tag name="KSO_WM_TAG_VERSION" val="3.0"/>
  <p:tag name="KSO_WM_BEAUTIFY_FLAG" val="#wm#"/>
  <p:tag name="KSO_WM_UNIT_TEXT_FILL_FORE_SCHEMECOLOR_INDEX_BRIGHTNESS" val="0.15"/>
  <p:tag name="KSO_WM_DIAGRAM_GROUP_CODE" val="l1-1"/>
  <p:tag name="KSO_WM_DIAGRAM_VERSION" val="3"/>
  <p:tag name="KSO_WM_DIAGRAM_COLOR_TRICK" val="1"/>
  <p:tag name="KSO_WM_DIAGRAM_COLOR_TEXT_CAN_REMOVE" val="n"/>
  <p:tag name="KSO_WM_DIAGRAM_MAX_ITEMCNT" val="4"/>
  <p:tag name="KSO_WM_DIAGRAM_MIN_ITEMCNT" val="2"/>
  <p:tag name="KSO_WM_DIAGRAM_VIRTUALLY_FRAME" val="{&quot;height&quot;:364.9480285644531,&quot;width&quot;:413.98992919921875}"/>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03"/>
  <p:tag name="KSO_WM_UNIT_FILL_TYPE" val="1"/>
  <p:tag name="KSO_WM_UNIT_FILL_FORE_SCHEMECOLOR_INDEX" val="5"/>
  <p:tag name="KSO_WM_UNIT_FILL_FORE_SCHEMECOLOR_INDEX_BRIGHTNESS" val="0"/>
  <p:tag name="KSO_WM_UNIT_TEXT_FILL_FORE_SCHEMECOLOR_INDEX" val="1"/>
  <p:tag name="KSO_WM_UNIT_TEXT_FILL_TYPE" val="1"/>
  <p:tag name="KSO_WM_UNIT_USESOURCEFORMAT_APPLY" val="0"/>
</p:tagLst>
</file>

<file path=ppt/tags/tag288.xml><?xml version="1.0" encoding="utf-8"?>
<p:tagLst xmlns:p="http://schemas.openxmlformats.org/presentationml/2006/main">
  <p:tag name="KSO_WM_TEMPLATE_MASTER_TYPE" val="0"/>
  <p:tag name="KSO_WM_TEMPLATE_COLOR_TYPE" val="0"/>
  <p:tag name="KSO_WM_BEAUTIFY_FLAG" val="#wm#"/>
  <p:tag name="KSO_WM_TEMPLATE_CATEGORY" val="custom"/>
  <p:tag name="KSO_WM_SLIDE_TYPE" val="text"/>
  <p:tag name="KSO_WM_SLIDE_SUBTYPE" val="picTxt"/>
  <p:tag name="KSO_WM_SLIDE_SIZE" val="413.271*363.279"/>
  <p:tag name="KSO_WM_SLIDE_POSITION" val="54.75*136.56"/>
  <p:tag name="KSO_WM_SLIDE_LAYOUT" val="a_d_l"/>
  <p:tag name="KSO_WM_SLIDE_LAYOUT_CNT" val="1_1_1"/>
  <p:tag name="KSO_WM_SPECIAL_SOURCE" val="bdnull"/>
  <p:tag name="KSO_WM_DIAGRAM_GROUP_CODE" val="l1-1"/>
  <p:tag name="KSO_WM_SLIDE_DIAGTYPE" val="l"/>
  <p:tag name="KSO_WM_TEMPLATE_INDEX" val="20231596"/>
  <p:tag name="KSO_WM_TEMPLATE_SUBCATEGORY" val="0"/>
  <p:tag name="KSO_WM_SLIDE_INDEX" val="1"/>
  <p:tag name="KSO_WM_TAG_VERSION" val="3.0"/>
  <p:tag name="KSO_WM_SLIDE_ID" val="custom20231804_1"/>
  <p:tag name="KSO_WM_SLIDE_ITEM_CNT" val="3"/>
</p:tagLst>
</file>

<file path=ppt/tags/tag2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3337_2*a*1"/>
  <p:tag name="KSO_WM_TEMPLATE_CATEGORY" val="diagram"/>
  <p:tag name="KSO_WM_TEMPLATE_INDEX" val="20233337"/>
  <p:tag name="KSO_WM_UNIT_LAYERLEVEL" val="1"/>
  <p:tag name="KSO_WM_TAG_VERSION" val="3.0"/>
  <p:tag name="KSO_WM_BEAUTIFY_FLAG" val="#wm#"/>
  <p:tag name="KSO_WM_UNIT_ISCONTENTSTITLE" val="0"/>
  <p:tag name="KSO_WM_UNIT_ISNUMDGMTITLE" val="0"/>
  <p:tag name="KSO_WM_UNIT_NOCLEAR" val="0"/>
  <p:tag name="KSO_WM_UNIT_VALUE" val="29"/>
  <p:tag name="KSO_WM_DIAGRAM_GROUP_CODE" val="l1-1"/>
  <p:tag name="KSO_WM_UNIT_TYPE" val="a"/>
  <p:tag name="KSO_WM_UNIT_INDEX" val="1"/>
  <p:tag name="KSO_WM_UNIT_PRESET_TEXT" val="单击此处添加标题"/>
  <p:tag name="KSO_WM_UNIT_TEXT_FILL_FORE_SCHEMECOLOR_INDEX" val="13"/>
  <p:tag name="KSO_WM_UNIT_TEXT_FILL_TYPE" val="1"/>
  <p:tag name="KSO_WM_UNIT_USESOURCEFORMAT_APPLY" val="0"/>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0.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1_1"/>
  <p:tag name="KSO_WM_UNIT_ID" val="diagram20233337_1*l_h_f*1_1_1"/>
  <p:tag name="KSO_WM_TEMPLATE_CATEGORY" val="diagram"/>
  <p:tag name="KSO_WM_TEMPLATE_INDEX" val="20233337"/>
  <p:tag name="KSO_WM_UNIT_LAYERLEVEL" val="1_1_1"/>
  <p:tag name="KSO_WM_TAG_VERSION" val="3.0"/>
  <p:tag name="KSO_WM_BEAUTIFY_FLAG" val="#wm#"/>
  <p:tag name="KSO_WM_UNIT_TEXT_FILL_FORE_SCHEMECOLOR_INDEX_BRIGHTNESS" val="0.25"/>
  <p:tag name="KSO_WM_DIAGRAM_VERSION" val="3"/>
  <p:tag name="KSO_WM_DIAGRAM_COLOR_TRICK" val="1"/>
  <p:tag name="KSO_WM_DIAGRAM_COLOR_TEXT_CAN_REMOVE" val="n"/>
  <p:tag name="KSO_WM_DIAGRAM_GROUP_CODE" val="l1-1"/>
  <p:tag name="KSO_WM_UNIT_PRESET_TEXT" val="单击此处添加文本具体内容，简明扼要地阐述您的观点，以便观者准确地理解您传达的思想。"/>
  <p:tag name="KSO_WM_UNIT_TEXT_FILL_FORE_SCHEMECOLOR_INDEX" val="1"/>
  <p:tag name="KSO_WM_UNIT_TEXT_FILL_TYPE" val="1"/>
  <p:tag name="KSO_WM_DIAGRAM_MAX_ITEMCNT" val="4"/>
  <p:tag name="KSO_WM_DIAGRAM_MIN_ITEMCNT" val="3"/>
  <p:tag name="KSO_WM_DIAGRAM_VIRTUALLY_FRAME" val="{&quot;height&quot;:348.59661865234375,&quot;width&quot;:850.4826660156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USESOURCEFORMAT_APPLY" val="0"/>
</p:tagLst>
</file>

<file path=ppt/tags/tag291.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1_1"/>
  <p:tag name="KSO_WM_UNIT_ID" val="diagram20233337_1*l_h_a*1_1_1"/>
  <p:tag name="KSO_WM_TEMPLATE_CATEGORY" val="diagram"/>
  <p:tag name="KSO_WM_TEMPLATE_INDEX" val="20233337"/>
  <p:tag name="KSO_WM_UNIT_LAYERLEVEL" val="1_1_1"/>
  <p:tag name="KSO_WM_TAG_VERSION" val="3.0"/>
  <p:tag name="KSO_WM_BEAUTIFY_FLAG" val="#wm#"/>
  <p:tag name="KSO_WM_DIAGRAM_VERSION" val="3"/>
  <p:tag name="KSO_WM_DIAGRAM_COLOR_TRICK" val="1"/>
  <p:tag name="KSO_WM_DIAGRAM_COLOR_TEXT_CAN_REMOVE" val="n"/>
  <p:tag name="KSO_WM_DIAGRAM_GROUP_CODE" val="l1-1"/>
  <p:tag name="KSO_WM_UNIT_PRESET_TEXT" val="添加标题"/>
  <p:tag name="KSO_WM_UNIT_TEXT_FILL_FORE_SCHEMECOLOR_INDEX" val="1"/>
  <p:tag name="KSO_WM_UNIT_TEXT_FILL_TYPE" val="1"/>
  <p:tag name="KSO_WM_DIAGRAM_MAX_ITEMCNT" val="4"/>
  <p:tag name="KSO_WM_DIAGRAM_MIN_ITEMCNT" val="3"/>
  <p:tag name="KSO_WM_DIAGRAM_VIRTUALLY_FRAME" val="{&quot;height&quot;:348.59661865234375,&quot;width&quot;:850.4826660156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USESOURCEFORMAT_APPLY" val="0"/>
</p:tagLst>
</file>

<file path=ppt/tags/tag2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1_1"/>
  <p:tag name="KSO_WM_UNIT_ID" val="diagram20233337_1*l_h_i*1_1_1"/>
  <p:tag name="KSO_WM_TEMPLATE_CATEGORY" val="diagram"/>
  <p:tag name="KSO_WM_TEMPLATE_INDEX" val="20233337"/>
  <p:tag name="KSO_WM_UNIT_LAYERLEVEL" val="1_1_1"/>
  <p:tag name="KSO_WM_TAG_VERSION" val="3.0"/>
  <p:tag name="KSO_WM_BEAUTIFY_FLAG" val="#wm#"/>
  <p:tag name="KSO_WM_UNIT_TEXT_FILL_FORE_SCHEMECOLOR_INDEX_BRIGHTNESS" val="0.15"/>
  <p:tag name="KSO_WM_DIAGRAM_VERSION" val="3"/>
  <p:tag name="KSO_WM_DIAGRAM_COLOR_TRICK" val="1"/>
  <p:tag name="KSO_WM_DIAGRAM_COLOR_TEXT_CAN_REMOVE" val="n"/>
  <p:tag name="KSO_WM_DIAGRAM_GROUP_CODE" val="l1-1"/>
  <p:tag name="KSO_WM_UNIT_TEXT_FILL_FORE_SCHEMECOLOR_INDEX" val="1"/>
  <p:tag name="KSO_WM_UNIT_TEXT_FILL_TYPE" val="1"/>
  <p:tag name="KSO_WM_DIAGRAM_MAX_ITEMCNT" val="4"/>
  <p:tag name="KSO_WM_DIAGRAM_MIN_ITEMCNT" val="3"/>
  <p:tag name="KSO_WM_DIAGRAM_VIRTUALLY_FRAME" val="{&quot;height&quot;:348.59661865234375,&quot;width&quot;:850.4826660156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USESOURCEFORMAT_APPLY" val="0"/>
</p:tagLst>
</file>

<file path=ppt/tags/tag2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3337_1*l_h_d*1_1_1"/>
  <p:tag name="KSO_WM_TEMPLATE_CATEGORY" val="diagram"/>
  <p:tag name="KSO_WM_TEMPLATE_INDEX" val="20233337"/>
  <p:tag name="KSO_WM_UNIT_LAYERLEVEL" val="1_1_1"/>
  <p:tag name="KSO_WM_TAG_VERSION" val="3.0"/>
  <p:tag name="KSO_WM_BEAUTIFY_FLAG" val="#wm#"/>
  <p:tag name="KSO_WM_DIAGRAM_VERSION" val="3"/>
  <p:tag name="KSO_WM_DIAGRAM_COLOR_TRICK" val="1"/>
  <p:tag name="KSO_WM_DIAGRAM_COLOR_TEXT_CAN_REMOVE" val="n"/>
  <p:tag name="KSO_WM_UNIT_VALUE" val="422*799"/>
  <p:tag name="KSO_WM_DIAGRAM_GROUP_CODE" val="l1-1"/>
  <p:tag name="KSO_WM_UNIT_TYPE" val="l_h_d"/>
  <p:tag name="KSO_WM_UNIT_INDEX" val="1_1_1"/>
  <p:tag name="KSO_WM_UNIT_LINE_FORE_SCHEMECOLOR_INDEX" val="13"/>
  <p:tag name="KSO_WM_DIAGRAM_MAX_ITEMCNT" val="4"/>
  <p:tag name="KSO_WM_DIAGRAM_MIN_ITEMCNT" val="3"/>
  <p:tag name="KSO_WM_DIAGRAM_VIRTUALLY_FRAME" val="{&quot;height&quot;:348.59661865234375,&quot;width&quot;:850.482666015625}"/>
  <p:tag name="KSO_WM_DIAGRAM_COLOR_MATCH_VALUE" val="{&quot;shape&quot;:{&quot;fill&quot;:{&quot;type&quot;:0},&quot;glow&quot;:{&quot;colorType&quot;:0},&quot;line&quot;:{&quot;solidLine&quot;:{&quot;brightness&quot;:0.6000000238418579,&quot;colorType&quot;:1,&quot;foreColorIndex&quot;:13,&quot;transparency&quot;:0.800000011920929},&quot;type&quot;:1},&quot;shadow&quot;:{&quot;colorType&quot;:0},&quot;threeD&quot;:{&quot;curvedSurface&quot;:{&quot;brightness&quot;:0,&quot;colorType&quot;:2,&quot;rgb&quot;:&quot;#000000&quot;},&quot;depth&quot;:{&quot;colorType&quot;:0}}},&quot;text&quot;:{&quot;fill&quot;:{},&quot;glow&quot;:{},&quot;line&quot;:{},&quot;shadow&quot;:{},&quot;threeD&quot;:{}}}"/>
  <p:tag name="KSO_WM_UNIT_LINE_FILL_TYPE" val="2"/>
  <p:tag name="KSO_WM_UNIT_USESOURCEFORMAT_APPLY" val="0"/>
</p:tagLst>
</file>

<file path=ppt/tags/tag294.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2_1"/>
  <p:tag name="KSO_WM_UNIT_ID" val="diagram20233337_1*l_h_f*1_2_1"/>
  <p:tag name="KSO_WM_TEMPLATE_CATEGORY" val="diagram"/>
  <p:tag name="KSO_WM_TEMPLATE_INDEX" val="20233337"/>
  <p:tag name="KSO_WM_UNIT_LAYERLEVEL" val="1_1_1"/>
  <p:tag name="KSO_WM_TAG_VERSION" val="3.0"/>
  <p:tag name="KSO_WM_BEAUTIFY_FLAG" val="#wm#"/>
  <p:tag name="KSO_WM_UNIT_TEXT_FILL_FORE_SCHEMECOLOR_INDEX_BRIGHTNESS" val="0.25"/>
  <p:tag name="KSO_WM_DIAGRAM_VERSION" val="3"/>
  <p:tag name="KSO_WM_DIAGRAM_COLOR_TRICK" val="1"/>
  <p:tag name="KSO_WM_DIAGRAM_COLOR_TEXT_CAN_REMOVE" val="n"/>
  <p:tag name="KSO_WM_DIAGRAM_GROUP_CODE" val="l1-1"/>
  <p:tag name="KSO_WM_UNIT_PRESET_TEXT" val="单击此处添加文本具体内容，简明扼要地阐述您的观点，以便观者准确地理解您传达的思想。"/>
  <p:tag name="KSO_WM_UNIT_TEXT_FILL_FORE_SCHEMECOLOR_INDEX" val="1"/>
  <p:tag name="KSO_WM_UNIT_TEXT_FILL_TYPE" val="1"/>
  <p:tag name="KSO_WM_DIAGRAM_MAX_ITEMCNT" val="4"/>
  <p:tag name="KSO_WM_DIAGRAM_MIN_ITEMCNT" val="3"/>
  <p:tag name="KSO_WM_DIAGRAM_VIRTUALLY_FRAME" val="{&quot;height&quot;:348.59661865234375,&quot;width&quot;:850.4826660156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USESOURCEFORMAT_APPLY" val="0"/>
</p:tagLst>
</file>

<file path=ppt/tags/tag295.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2_1"/>
  <p:tag name="KSO_WM_UNIT_ID" val="diagram20233337_1*l_h_a*1_2_1"/>
  <p:tag name="KSO_WM_TEMPLATE_CATEGORY" val="diagram"/>
  <p:tag name="KSO_WM_TEMPLATE_INDEX" val="20233337"/>
  <p:tag name="KSO_WM_UNIT_LAYERLEVEL" val="1_1_1"/>
  <p:tag name="KSO_WM_TAG_VERSION" val="3.0"/>
  <p:tag name="KSO_WM_BEAUTIFY_FLAG" val="#wm#"/>
  <p:tag name="KSO_WM_DIAGRAM_VERSION" val="3"/>
  <p:tag name="KSO_WM_DIAGRAM_COLOR_TRICK" val="1"/>
  <p:tag name="KSO_WM_DIAGRAM_COLOR_TEXT_CAN_REMOVE" val="n"/>
  <p:tag name="KSO_WM_DIAGRAM_GROUP_CODE" val="l1-1"/>
  <p:tag name="KSO_WM_UNIT_PRESET_TEXT" val="添加标题"/>
  <p:tag name="KSO_WM_UNIT_TEXT_FILL_FORE_SCHEMECOLOR_INDEX" val="1"/>
  <p:tag name="KSO_WM_UNIT_TEXT_FILL_TYPE" val="1"/>
  <p:tag name="KSO_WM_DIAGRAM_MAX_ITEMCNT" val="4"/>
  <p:tag name="KSO_WM_DIAGRAM_MIN_ITEMCNT" val="3"/>
  <p:tag name="KSO_WM_DIAGRAM_VIRTUALLY_FRAME" val="{&quot;height&quot;:348.59661865234375,&quot;width&quot;:850.4826660156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USESOURCEFORMAT_APPLY" val="0"/>
</p:tagLst>
</file>

<file path=ppt/tags/tag2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2_1"/>
  <p:tag name="KSO_WM_UNIT_ID" val="diagram20233337_1*l_h_i*1_2_1"/>
  <p:tag name="KSO_WM_TEMPLATE_CATEGORY" val="diagram"/>
  <p:tag name="KSO_WM_TEMPLATE_INDEX" val="20233337"/>
  <p:tag name="KSO_WM_UNIT_LAYERLEVEL" val="1_1_1"/>
  <p:tag name="KSO_WM_TAG_VERSION" val="3.0"/>
  <p:tag name="KSO_WM_BEAUTIFY_FLAG" val="#wm#"/>
  <p:tag name="KSO_WM_UNIT_TEXT_FILL_FORE_SCHEMECOLOR_INDEX_BRIGHTNESS" val="0.15"/>
  <p:tag name="KSO_WM_DIAGRAM_VERSION" val="3"/>
  <p:tag name="KSO_WM_DIAGRAM_COLOR_TRICK" val="1"/>
  <p:tag name="KSO_WM_DIAGRAM_COLOR_TEXT_CAN_REMOVE" val="n"/>
  <p:tag name="KSO_WM_DIAGRAM_GROUP_CODE" val="l1-1"/>
  <p:tag name="KSO_WM_UNIT_TEXT_FILL_FORE_SCHEMECOLOR_INDEX" val="1"/>
  <p:tag name="KSO_WM_UNIT_TEXT_FILL_TYPE" val="1"/>
  <p:tag name="KSO_WM_DIAGRAM_MAX_ITEMCNT" val="4"/>
  <p:tag name="KSO_WM_DIAGRAM_MIN_ITEMCNT" val="3"/>
  <p:tag name="KSO_WM_DIAGRAM_VIRTUALLY_FRAME" val="{&quot;height&quot;:348.59661865234375,&quot;width&quot;:850.4826660156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USESOURCEFORMAT_APPLY" val="0"/>
</p:tagLst>
</file>

<file path=ppt/tags/tag2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3337_1*l_h_d*1_2_1"/>
  <p:tag name="KSO_WM_TEMPLATE_CATEGORY" val="diagram"/>
  <p:tag name="KSO_WM_TEMPLATE_INDEX" val="20233337"/>
  <p:tag name="KSO_WM_UNIT_LAYERLEVEL" val="1_1_1"/>
  <p:tag name="KSO_WM_TAG_VERSION" val="3.0"/>
  <p:tag name="KSO_WM_BEAUTIFY_FLAG" val="#wm#"/>
  <p:tag name="KSO_WM_DIAGRAM_VERSION" val="3"/>
  <p:tag name="KSO_WM_DIAGRAM_COLOR_TRICK" val="1"/>
  <p:tag name="KSO_WM_DIAGRAM_COLOR_TEXT_CAN_REMOVE" val="n"/>
  <p:tag name="KSO_WM_UNIT_VALUE" val="422*799"/>
  <p:tag name="KSO_WM_DIAGRAM_GROUP_CODE" val="l1-1"/>
  <p:tag name="KSO_WM_UNIT_TYPE" val="l_h_d"/>
  <p:tag name="KSO_WM_UNIT_INDEX" val="1_2_1"/>
  <p:tag name="KSO_WM_UNIT_LINE_FORE_SCHEMECOLOR_INDEX" val="13"/>
  <p:tag name="KSO_WM_DIAGRAM_MAX_ITEMCNT" val="4"/>
  <p:tag name="KSO_WM_DIAGRAM_MIN_ITEMCNT" val="3"/>
  <p:tag name="KSO_WM_DIAGRAM_VIRTUALLY_FRAME" val="{&quot;height&quot;:348.59661865234375,&quot;width&quot;:850.482666015625}"/>
  <p:tag name="KSO_WM_DIAGRAM_COLOR_MATCH_VALUE" val="{&quot;shape&quot;:{&quot;fill&quot;:{&quot;type&quot;:0},&quot;glow&quot;:{&quot;colorType&quot;:0},&quot;line&quot;:{&quot;solidLine&quot;:{&quot;brightness&quot;:0.6000000238418579,&quot;colorType&quot;:1,&quot;foreColorIndex&quot;:13,&quot;transparency&quot;:0.800000011920929},&quot;type&quot;:1},&quot;shadow&quot;:{&quot;colorType&quot;:0},&quot;threeD&quot;:{&quot;curvedSurface&quot;:{&quot;brightness&quot;:0,&quot;colorType&quot;:2,&quot;rgb&quot;:&quot;#000000&quot;},&quot;depth&quot;:{&quot;colorType&quot;:0}}},&quot;text&quot;:{&quot;fill&quot;:{},&quot;glow&quot;:{},&quot;line&quot;:{},&quot;shadow&quot;:{},&quot;threeD&quot;:{}}}"/>
  <p:tag name="KSO_WM_UNIT_LINE_FILL_TYPE" val="2"/>
  <p:tag name="KSO_WM_UNIT_USESOURCEFORMAT_APPLY" val="0"/>
</p:tagLst>
</file>

<file path=ppt/tags/tag298.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3_1"/>
  <p:tag name="KSO_WM_UNIT_ID" val="diagram20233337_1*l_h_f*1_3_1"/>
  <p:tag name="KSO_WM_TEMPLATE_CATEGORY" val="diagram"/>
  <p:tag name="KSO_WM_TEMPLATE_INDEX" val="20233337"/>
  <p:tag name="KSO_WM_UNIT_LAYERLEVEL" val="1_1_1"/>
  <p:tag name="KSO_WM_TAG_VERSION" val="3.0"/>
  <p:tag name="KSO_WM_BEAUTIFY_FLAG" val="#wm#"/>
  <p:tag name="KSO_WM_UNIT_TEXT_FILL_FORE_SCHEMECOLOR_INDEX_BRIGHTNESS" val="0.25"/>
  <p:tag name="KSO_WM_DIAGRAM_VERSION" val="3"/>
  <p:tag name="KSO_WM_DIAGRAM_COLOR_TRICK" val="1"/>
  <p:tag name="KSO_WM_DIAGRAM_COLOR_TEXT_CAN_REMOVE" val="n"/>
  <p:tag name="KSO_WM_DIAGRAM_GROUP_CODE" val="l1-1"/>
  <p:tag name="KSO_WM_UNIT_PRESET_TEXT" val="单击此处添加文本具体内容，简明扼要地阐述您的观点，以便观者准确地理解您传达的思想。"/>
  <p:tag name="KSO_WM_UNIT_TEXT_FILL_FORE_SCHEMECOLOR_INDEX" val="1"/>
  <p:tag name="KSO_WM_UNIT_TEXT_FILL_TYPE" val="1"/>
  <p:tag name="KSO_WM_DIAGRAM_MAX_ITEMCNT" val="4"/>
  <p:tag name="KSO_WM_DIAGRAM_MIN_ITEMCNT" val="3"/>
  <p:tag name="KSO_WM_DIAGRAM_VIRTUALLY_FRAME" val="{&quot;height&quot;:348.59661865234375,&quot;width&quot;:850.4826660156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USESOURCEFORMAT_APPLY" val="0"/>
</p:tagLst>
</file>

<file path=ppt/tags/tag299.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3_1"/>
  <p:tag name="KSO_WM_UNIT_ID" val="diagram20233337_1*l_h_a*1_3_1"/>
  <p:tag name="KSO_WM_TEMPLATE_CATEGORY" val="diagram"/>
  <p:tag name="KSO_WM_TEMPLATE_INDEX" val="20233337"/>
  <p:tag name="KSO_WM_UNIT_LAYERLEVEL" val="1_1_1"/>
  <p:tag name="KSO_WM_TAG_VERSION" val="3.0"/>
  <p:tag name="KSO_WM_BEAUTIFY_FLAG" val="#wm#"/>
  <p:tag name="KSO_WM_DIAGRAM_VERSION" val="3"/>
  <p:tag name="KSO_WM_DIAGRAM_COLOR_TRICK" val="1"/>
  <p:tag name="KSO_WM_DIAGRAM_COLOR_TEXT_CAN_REMOVE" val="n"/>
  <p:tag name="KSO_WM_DIAGRAM_GROUP_CODE" val="l1-1"/>
  <p:tag name="KSO_WM_UNIT_PRESET_TEXT" val="添加标题"/>
  <p:tag name="KSO_WM_UNIT_TEXT_FILL_FORE_SCHEMECOLOR_INDEX" val="1"/>
  <p:tag name="KSO_WM_UNIT_TEXT_FILL_TYPE" val="1"/>
  <p:tag name="KSO_WM_DIAGRAM_MAX_ITEMCNT" val="4"/>
  <p:tag name="KSO_WM_DIAGRAM_MIN_ITEMCNT" val="3"/>
  <p:tag name="KSO_WM_DIAGRAM_VIRTUALLY_FRAME" val="{&quot;height&quot;:348.59661865234375,&quot;width&quot;:850.4826660156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USESOURCEFORMAT_APPLY" val="0"/>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3_1"/>
  <p:tag name="KSO_WM_UNIT_ID" val="diagram20233337_1*l_h_i*1_3_1"/>
  <p:tag name="KSO_WM_TEMPLATE_CATEGORY" val="diagram"/>
  <p:tag name="KSO_WM_TEMPLATE_INDEX" val="20233337"/>
  <p:tag name="KSO_WM_UNIT_LAYERLEVEL" val="1_1_1"/>
  <p:tag name="KSO_WM_TAG_VERSION" val="3.0"/>
  <p:tag name="KSO_WM_BEAUTIFY_FLAG" val="#wm#"/>
  <p:tag name="KSO_WM_UNIT_TEXT_FILL_FORE_SCHEMECOLOR_INDEX_BRIGHTNESS" val="0.15"/>
  <p:tag name="KSO_WM_DIAGRAM_VERSION" val="3"/>
  <p:tag name="KSO_WM_DIAGRAM_COLOR_TRICK" val="1"/>
  <p:tag name="KSO_WM_DIAGRAM_COLOR_TEXT_CAN_REMOVE" val="n"/>
  <p:tag name="KSO_WM_DIAGRAM_GROUP_CODE" val="l1-1"/>
  <p:tag name="KSO_WM_UNIT_TEXT_FILL_FORE_SCHEMECOLOR_INDEX" val="1"/>
  <p:tag name="KSO_WM_UNIT_TEXT_FILL_TYPE" val="1"/>
  <p:tag name="KSO_WM_DIAGRAM_MAX_ITEMCNT" val="4"/>
  <p:tag name="KSO_WM_DIAGRAM_MIN_ITEMCNT" val="3"/>
  <p:tag name="KSO_WM_DIAGRAM_VIRTUALLY_FRAME" val="{&quot;height&quot;:348.59661865234375,&quot;width&quot;:850.4826660156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USESOURCEFORMAT_APPLY" val="0"/>
</p:tagLst>
</file>

<file path=ppt/tags/tag3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3337_1*l_h_d*1_3_1"/>
  <p:tag name="KSO_WM_TEMPLATE_CATEGORY" val="diagram"/>
  <p:tag name="KSO_WM_TEMPLATE_INDEX" val="20233337"/>
  <p:tag name="KSO_WM_UNIT_LAYERLEVEL" val="1_1_1"/>
  <p:tag name="KSO_WM_TAG_VERSION" val="3.0"/>
  <p:tag name="KSO_WM_BEAUTIFY_FLAG" val="#wm#"/>
  <p:tag name="KSO_WM_DIAGRAM_VERSION" val="3"/>
  <p:tag name="KSO_WM_DIAGRAM_COLOR_TRICK" val="1"/>
  <p:tag name="KSO_WM_DIAGRAM_COLOR_TEXT_CAN_REMOVE" val="n"/>
  <p:tag name="KSO_WM_UNIT_VALUE" val="422*799"/>
  <p:tag name="KSO_WM_DIAGRAM_GROUP_CODE" val="l1-1"/>
  <p:tag name="KSO_WM_UNIT_TYPE" val="l_h_d"/>
  <p:tag name="KSO_WM_UNIT_INDEX" val="1_3_1"/>
  <p:tag name="KSO_WM_UNIT_LINE_FORE_SCHEMECOLOR_INDEX" val="13"/>
  <p:tag name="KSO_WM_DIAGRAM_MAX_ITEMCNT" val="4"/>
  <p:tag name="KSO_WM_DIAGRAM_MIN_ITEMCNT" val="3"/>
  <p:tag name="KSO_WM_DIAGRAM_VIRTUALLY_FRAME" val="{&quot;height&quot;:348.59661865234375,&quot;width&quot;:850.482666015625}"/>
  <p:tag name="KSO_WM_DIAGRAM_COLOR_MATCH_VALUE" val="{&quot;shape&quot;:{&quot;fill&quot;:{&quot;type&quot;:0},&quot;glow&quot;:{&quot;colorType&quot;:0},&quot;line&quot;:{&quot;solidLine&quot;:{&quot;brightness&quot;:0.6000000238418579,&quot;colorType&quot;:1,&quot;foreColorIndex&quot;:13,&quot;transparency&quot;:0.800000011920929},&quot;type&quot;:1},&quot;shadow&quot;:{&quot;colorType&quot;:0},&quot;threeD&quot;:{&quot;curvedSurface&quot;:{&quot;brightness&quot;:0,&quot;colorType&quot;:2,&quot;rgb&quot;:&quot;#000000&quot;},&quot;depth&quot;:{&quot;colorType&quot;:0}}},&quot;text&quot;:{&quot;fill&quot;:{},&quot;glow&quot;:{},&quot;line&quot;:{},&quot;shadow&quot;:{},&quot;threeD&quot;:{}}}"/>
  <p:tag name="KSO_WM_UNIT_LINE_FILL_TYPE" val="2"/>
  <p:tag name="KSO_WM_UNIT_USESOURCEFORMAT_APPLY" val="0"/>
</p:tagLst>
</file>

<file path=ppt/tags/tag302.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1_2"/>
  <p:tag name="KSO_WM_UNIT_ID" val="diagram20233337_1*l_h_i*1_1_2"/>
  <p:tag name="KSO_WM_TEMPLATE_CATEGORY" val="diagram"/>
  <p:tag name="KSO_WM_TEMPLATE_INDEX" val="20233337"/>
  <p:tag name="KSO_WM_UNIT_LAYERLEVEL" val="1_1_1"/>
  <p:tag name="KSO_WM_TAG_VERSION" val="3.0"/>
  <p:tag name="KSO_WM_BEAUTIFY_FLAG" val="#wm#"/>
  <p:tag name="KSO_WM_UNIT_LINE_FORE_SCHEMECOLOR_INDEX" val="13"/>
  <p:tag name="KSO_WM_DIAGRAM_MAX_ITEMCNT" val="4"/>
  <p:tag name="KSO_WM_DIAGRAM_MIN_ITEMCNT" val="3"/>
  <p:tag name="KSO_WM_DIAGRAM_VIRTUALLY_FRAME" val="{&quot;height&quot;:348.59661865234375,&quot;width&quot;:850.482666015625}"/>
  <p:tag name="KSO_WM_DIAGRAM_COLOR_MATCH_VALUE" val="{&quot;shape&quot;:{&quot;fill&quot;:{&quot;type&quot;:0},&quot;glow&quot;:{&quot;colorType&quot;:0},&quot;line&quot;:{&quot;solidLine&quot;:{&quot;brightness&quot;:0.6000000238418579,&quot;colorType&quot;:1,&quot;foreColorIndex&quot;:13,&quot;transparency&quot;:0.699999988079071},&quot;type&quot;:1},&quot;shadow&quot;:{&quot;colorType&quot;:0},&quot;threeD&quot;:{&quot;curvedSurface&quot;:{&quot;brightness&quot;:0,&quot;colorType&quot;:2,&quot;rgb&quot;:&quot;#000000&quot;},&quot;depth&quot;:{&quot;colorType&quot;:0}}},&quot;text&quot;:{&quot;fill&quot;:{},&quot;glow&quot;:{},&quot;line&quot;:{},&quot;shadow&quot;:{},&quot;threeD&quot;:{}}}"/>
  <p:tag name="KSO_WM_UNIT_LINE_FILL_TYPE" val="2"/>
  <p:tag name="KSO_WM_UNIT_USESOURCEFORMAT_APPLY" val="0"/>
</p:tagLst>
</file>

<file path=ppt/tags/tag303.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2_2"/>
  <p:tag name="KSO_WM_UNIT_ID" val="diagram20233337_1*l_h_i*1_2_2"/>
  <p:tag name="KSO_WM_TEMPLATE_CATEGORY" val="diagram"/>
  <p:tag name="KSO_WM_TEMPLATE_INDEX" val="20233337"/>
  <p:tag name="KSO_WM_UNIT_LAYERLEVEL" val="1_1_1"/>
  <p:tag name="KSO_WM_TAG_VERSION" val="3.0"/>
  <p:tag name="KSO_WM_BEAUTIFY_FLAG" val="#wm#"/>
  <p:tag name="KSO_WM_UNIT_LINE_FORE_SCHEMECOLOR_INDEX" val="13"/>
  <p:tag name="KSO_WM_DIAGRAM_MAX_ITEMCNT" val="4"/>
  <p:tag name="KSO_WM_DIAGRAM_MIN_ITEMCNT" val="3"/>
  <p:tag name="KSO_WM_DIAGRAM_VIRTUALLY_FRAME" val="{&quot;height&quot;:348.59661865234375,&quot;width&quot;:850.482666015625}"/>
  <p:tag name="KSO_WM_DIAGRAM_COLOR_MATCH_VALUE" val="{&quot;shape&quot;:{&quot;fill&quot;:{&quot;type&quot;:0},&quot;glow&quot;:{&quot;colorType&quot;:0},&quot;line&quot;:{&quot;solidLine&quot;:{&quot;brightness&quot;:0.6000000238418579,&quot;colorType&quot;:1,&quot;foreColorIndex&quot;:13,&quot;transparency&quot;:0.699999988079071},&quot;type&quot;:1},&quot;shadow&quot;:{&quot;colorType&quot;:0},&quot;threeD&quot;:{&quot;curvedSurface&quot;:{&quot;brightness&quot;:0,&quot;colorType&quot;:2,&quot;rgb&quot;:&quot;#000000&quot;},&quot;depth&quot;:{&quot;colorType&quot;:0}}},&quot;text&quot;:{&quot;fill&quot;:{},&quot;glow&quot;:{},&quot;line&quot;:{},&quot;shadow&quot;:{},&quot;threeD&quot;:{}}}"/>
  <p:tag name="KSO_WM_UNIT_LINE_FILL_TYPE" val="2"/>
  <p:tag name="KSO_WM_UNIT_USESOURCEFORMAT_APPLY" val="0"/>
</p:tagLst>
</file>

<file path=ppt/tags/tag304.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3_2"/>
  <p:tag name="KSO_WM_UNIT_ID" val="diagram20233337_1*l_h_i*1_3_2"/>
  <p:tag name="KSO_WM_TEMPLATE_CATEGORY" val="diagram"/>
  <p:tag name="KSO_WM_TEMPLATE_INDEX" val="20233337"/>
  <p:tag name="KSO_WM_UNIT_LAYERLEVEL" val="1_1_1"/>
  <p:tag name="KSO_WM_TAG_VERSION" val="3.0"/>
  <p:tag name="KSO_WM_BEAUTIFY_FLAG" val="#wm#"/>
  <p:tag name="KSO_WM_UNIT_LINE_FORE_SCHEMECOLOR_INDEX" val="13"/>
  <p:tag name="KSO_WM_DIAGRAM_MAX_ITEMCNT" val="4"/>
  <p:tag name="KSO_WM_DIAGRAM_MIN_ITEMCNT" val="3"/>
  <p:tag name="KSO_WM_DIAGRAM_VIRTUALLY_FRAME" val="{&quot;height&quot;:348.59661865234375,&quot;width&quot;:850.482666015625}"/>
  <p:tag name="KSO_WM_DIAGRAM_COLOR_MATCH_VALUE" val="{&quot;shape&quot;:{&quot;fill&quot;:{&quot;type&quot;:0},&quot;glow&quot;:{&quot;colorType&quot;:0},&quot;line&quot;:{&quot;solidLine&quot;:{&quot;brightness&quot;:0.6000000238418579,&quot;colorType&quot;:1,&quot;foreColorIndex&quot;:13,&quot;transparency&quot;:0.699999988079071},&quot;type&quot;:1},&quot;shadow&quot;:{&quot;colorType&quot;:0},&quot;threeD&quot;:{&quot;curvedSurface&quot;:{&quot;brightness&quot;:0,&quot;colorType&quot;:2,&quot;rgb&quot;:&quot;#000000&quot;},&quot;depth&quot;:{&quot;colorType&quot;:0}}},&quot;text&quot;:{&quot;fill&quot;:{},&quot;glow&quot;:{},&quot;line&quot;:{},&quot;shadow&quot;:{},&quot;threeD&quot;:{}}}"/>
  <p:tag name="KSO_WM_UNIT_LINE_FILL_TYPE" val="2"/>
  <p:tag name="KSO_WM_UNIT_USESOURCEFORMAT_APPLY" val="0"/>
</p:tagLst>
</file>

<file path=ppt/tags/tag305.xml><?xml version="1.0" encoding="utf-8"?>
<p:tagLst xmlns:p="http://schemas.openxmlformats.org/presentationml/2006/main">
  <p:tag name="KSO_WM_SLIDE_ID" val="diagram20233337_2"/>
  <p:tag name="KSO_WM_TEMPLATE_SUBCATEGORY" val="0"/>
  <p:tag name="KSO_WM_TEMPLATE_MASTER_TYPE" val="0"/>
  <p:tag name="KSO_WM_TEMPLATE_COLOR_TYPE" val="0"/>
  <p:tag name="KSO_WM_SLIDE_ITEM_CNT" val="4"/>
  <p:tag name="KSO_WM_SLIDE_INDEX" val="2"/>
  <p:tag name="KSO_WM_TAG_VERSION" val="3.0"/>
  <p:tag name="KSO_WM_BEAUTIFY_FLAG" val="#wm#"/>
  <p:tag name="KSO_WM_TEMPLATE_CATEGORY" val="custom"/>
  <p:tag name="KSO_WM_TEMPLATE_INDEX" val="20231596"/>
  <p:tag name="KSO_WM_SLIDE_TYPE" val="text"/>
  <p:tag name="KSO_WM_SLIDE_SUBTYPE" val="diag"/>
  <p:tag name="KSO_WM_SLIDE_SIZE" val="850.483*348.597"/>
  <p:tag name="KSO_WM_SLIDE_POSITION" val="54.8*141.874"/>
  <p:tag name="KSO_WM_SLIDE_LAYOUT" val="a_l"/>
  <p:tag name="KSO_WM_SLIDE_LAYOUT_CNT" val="1_1"/>
  <p:tag name="KSO_WM_SPECIAL_SOURCE" val="bdnull"/>
  <p:tag name="KSO_WM_DIAGRAM_GROUP_CODE" val="l1-1"/>
  <p:tag name="KSO_WM_SLIDE_DIAGTYPE" val="l"/>
</p:tagLst>
</file>

<file path=ppt/tags/tag306.xml><?xml version="1.0" encoding="utf-8"?>
<p:tagLst xmlns:p="http://schemas.openxmlformats.org/presentationml/2006/main">
  <p:tag name="KSO_WM_UNIT_HIGHLIGHT" val="0"/>
  <p:tag name="KSO_WM_UNIT_COMPATIBLE" val="0"/>
  <p:tag name="KSO_WM_UNIT_DIAGRAM_ISNUMVISUAL" val="0"/>
  <p:tag name="KSO_WM_UNIT_DIAGRAM_ISREFERUNIT" val="0"/>
  <p:tag name="KSO_WM_TEMPLATE_CATEGORY" val="diagram"/>
  <p:tag name="KSO_WM_UNIT_LAYERLEVEL" val="1"/>
  <p:tag name="KSO_WM_TAG_VERSION" val="3.0"/>
  <p:tag name="KSO_WM_BEAUTIFY_FLAG" val="#wm#"/>
  <p:tag name="KSO_WM_UNIT_ISCONTENTSTITLE" val="0"/>
  <p:tag name="KSO_WM_UNIT_ISNUMDGMTITLE" val="0"/>
  <p:tag name="KSO_WM_UNIT_NOCLEAR" val="0"/>
  <p:tag name="KSO_WM_UNIT_VALUE" val="29"/>
  <p:tag name="KSO_WM_DIAGRAM_GROUP_CODE" val="m1-1"/>
  <p:tag name="KSO_WM_UNIT_TYPE" val="a"/>
  <p:tag name="KSO_WM_UNIT_INDEX" val="1"/>
  <p:tag name="KSO_WM_TEMPLATE_INDEX" val="20233265"/>
  <p:tag name="KSO_WM_UNIT_ID" val="diagram20233265_4*a*1"/>
  <p:tag name="KSO_WM_UNIT_PRESET_TEXT" val="单击此处添加标题"/>
  <p:tag name="KSO_WM_UNIT_TEXT_FILL_FORE_SCHEMECOLOR_INDEX" val="13"/>
  <p:tag name="KSO_WM_UNIT_TEXT_FILL_TYPE" val="1"/>
  <p:tag name="KSO_WM_UNIT_USESOURCEFORMAT_APPLY" val="0"/>
</p:tagLst>
</file>

<file path=ppt/tags/tag307.xml><?xml version="1.0" encoding="utf-8"?>
<p:tagLst xmlns:p="http://schemas.openxmlformats.org/presentationml/2006/main">
  <p:tag name="KSO_WM_DIAGRAM_VIRTUALLY_FRAME" val="{&quot;height&quot;:388.0014953613281,&quot;width&quot;:786.5572509765625}"/>
  <p:tag name="KSO_WM_UNIT_HIGHLIGHT" val="0"/>
  <p:tag name="KSO_WM_UNIT_COMPATIBLE" val="0"/>
  <p:tag name="KSO_WM_UNIT_DIAGRAM_ISNUMVISUAL" val="0"/>
  <p:tag name="KSO_WM_UNIT_DIAGRAM_ISREFERUNIT" val="0"/>
  <p:tag name="KSO_WM_TEMPLATE_CATEGORY" val="diagram"/>
  <p:tag name="KSO_WM_TEMPLATE_INDEX" val="20233265"/>
  <p:tag name="KSO_WM_UNIT_LAYERLEVEL" val="1_1_1"/>
  <p:tag name="KSO_WM_TAG_VERSION" val="3.0"/>
  <p:tag name="KSO_WM_BEAUTIFY_FLAG" val="#wm#"/>
  <p:tag name="KSO_WM_UNIT_TYPE" val="m_h_i"/>
  <p:tag name="KSO_WM_DIAGRAM_VERSION" val="3"/>
  <p:tag name="KSO_WM_DIAGRAM_MAX_ITEMCNT" val="5"/>
  <p:tag name="KSO_WM_DIAGRAM_MIN_ITEMCNT" val="2"/>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COLOR_TRICK" val="1"/>
  <p:tag name="KSO_WM_DIAGRAM_COLOR_TEXT_CAN_REMOVE" val="n"/>
  <p:tag name="KSO_WM_UNIT_ID" val="diagram20233265_2*m_h_i*1_1_1"/>
  <p:tag name="KSO_WM_UNIT_INDEX" val="1_1_1"/>
  <p:tag name="KSO_WM_DIAGRAM_GROUP_CODE" val="m1-1"/>
  <p:tag name="KSO_WM_UNIT_FILL_TYPE" val="1"/>
  <p:tag name="KSO_WM_UNIT_FILL_FORE_SCHEMECOLOR_INDEX" val="5"/>
  <p:tag name="KSO_WM_UNIT_FILL_FORE_SCHEMECOLOR_INDEX_BRIGHTNESS" val="0"/>
  <p:tag name="KSO_WM_UNIT_TEXT_FILL_FORE_SCHEMECOLOR_INDEX" val="2"/>
  <p:tag name="KSO_WM_UNIT_TEXT_FILL_TYPE" val="1"/>
  <p:tag name="KSO_WM_UNIT_USESOURCEFORMAT_APPLY" val="0"/>
</p:tagLst>
</file>

<file path=ppt/tags/tag308.xml><?xml version="1.0" encoding="utf-8"?>
<p:tagLst xmlns:p="http://schemas.openxmlformats.org/presentationml/2006/main">
  <p:tag name="KSO_WM_DIAGRAM_VIRTUALLY_FRAME" val="{&quot;height&quot;:388.0014953613281,&quot;width&quot;:786.5572509765625}"/>
  <p:tag name="KSO_WM_UNIT_HIGHLIGHT" val="0"/>
  <p:tag name="KSO_WM_UNIT_COMPATIBLE" val="0"/>
  <p:tag name="KSO_WM_UNIT_DIAGRAM_ISNUMVISUAL" val="0"/>
  <p:tag name="KSO_WM_UNIT_DIAGRAM_ISREFERUNIT" val="0"/>
  <p:tag name="KSO_WM_TEMPLATE_CATEGORY" val="diagram"/>
  <p:tag name="KSO_WM_TEMPLATE_INDEX" val="20233265"/>
  <p:tag name="KSO_WM_UNIT_LAYERLEVEL" val="1_1_1"/>
  <p:tag name="KSO_WM_TAG_VERSION" val="3.0"/>
  <p:tag name="KSO_WM_BEAUTIFY_FLAG" val="#wm#"/>
  <p:tag name="KSO_WM_UNIT_TYPE" val="m_h_i"/>
  <p:tag name="KSO_WM_DIAGRAM_VERSION" val="3"/>
  <p:tag name="KSO_WM_DIAGRAM_MAX_ITEMCNT" val="5"/>
  <p:tag name="KSO_WM_DIAGRAM_MIN_ITEMCNT" val="2"/>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COLOR_TRICK" val="1"/>
  <p:tag name="KSO_WM_DIAGRAM_COLOR_TEXT_CAN_REMOVE" val="n"/>
  <p:tag name="KSO_WM_UNIT_ID" val="diagram20233265_2*m_h_i*1_2_1"/>
  <p:tag name="KSO_WM_UNIT_INDEX" val="1_2_1"/>
  <p:tag name="KSO_WM_DIAGRAM_GROUP_CODE" val="m1-1"/>
  <p:tag name="KSO_WM_UNIT_FILL_TYPE" val="1"/>
  <p:tag name="KSO_WM_UNIT_FILL_FORE_SCHEMECOLOR_INDEX" val="5"/>
  <p:tag name="KSO_WM_UNIT_FILL_FORE_SCHEMECOLOR_INDEX_BRIGHTNESS" val="0"/>
  <p:tag name="KSO_WM_UNIT_TEXT_FILL_FORE_SCHEMECOLOR_INDEX" val="2"/>
  <p:tag name="KSO_WM_UNIT_TEXT_FILL_TYPE" val="1"/>
  <p:tag name="KSO_WM_UNIT_USESOURCEFORMAT_APPLY" val="0"/>
</p:tagLst>
</file>

<file path=ppt/tags/tag309.xml><?xml version="1.0" encoding="utf-8"?>
<p:tagLst xmlns:p="http://schemas.openxmlformats.org/presentationml/2006/main">
  <p:tag name="KSO_WM_DIAGRAM_VIRTUALLY_FRAME" val="{&quot;height&quot;:388.0014953613281,&quot;width&quot;:786.5572509765625}"/>
  <p:tag name="KSO_WM_UNIT_HIGHLIGHT" val="0"/>
  <p:tag name="KSO_WM_UNIT_COMPATIBLE" val="0"/>
  <p:tag name="KSO_WM_UNIT_DIAGRAM_ISNUMVISUAL" val="0"/>
  <p:tag name="KSO_WM_UNIT_DIAGRAM_ISREFERUNIT" val="0"/>
  <p:tag name="KSO_WM_TEMPLATE_CATEGORY" val="diagram"/>
  <p:tag name="KSO_WM_TEMPLATE_INDEX" val="20233265"/>
  <p:tag name="KSO_WM_UNIT_LAYERLEVEL" val="1_1_1"/>
  <p:tag name="KSO_WM_TAG_VERSION" val="3.0"/>
  <p:tag name="KSO_WM_BEAUTIFY_FLAG" val="#wm#"/>
  <p:tag name="KSO_WM_UNIT_TYPE" val="m_h_i"/>
  <p:tag name="KSO_WM_DIAGRAM_VERSION" val="3"/>
  <p:tag name="KSO_WM_DIAGRAM_MAX_ITEMCNT" val="5"/>
  <p:tag name="KSO_WM_DIAGRAM_MIN_ITEMCNT" val="2"/>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COLOR_TRICK" val="1"/>
  <p:tag name="KSO_WM_DIAGRAM_COLOR_TEXT_CAN_REMOVE" val="n"/>
  <p:tag name="KSO_WM_UNIT_ID" val="diagram20233265_2*m_h_i*1_3_1"/>
  <p:tag name="KSO_WM_UNIT_INDEX" val="1_3_1"/>
  <p:tag name="KSO_WM_DIAGRAM_GROUP_CODE" val="m1-1"/>
  <p:tag name="KSO_WM_UNIT_FILL_TYPE" val="1"/>
  <p:tag name="KSO_WM_UNIT_FILL_FORE_SCHEMECOLOR_INDEX" val="5"/>
  <p:tag name="KSO_WM_UNIT_FILL_FORE_SCHEMECOLOR_INDEX_BRIGHTNESS" val="0"/>
  <p:tag name="KSO_WM_UNIT_TEXT_FILL_FORE_SCHEMECOLOR_INDEX" val="2"/>
  <p:tag name="KSO_WM_UNIT_TEXT_FILL_TYPE" val="1"/>
  <p:tag name="KSO_WM_UNIT_USESOURCEFORMAT_APPLY" val="0"/>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10.xml><?xml version="1.0" encoding="utf-8"?>
<p:tagLst xmlns:p="http://schemas.openxmlformats.org/presentationml/2006/main">
  <p:tag name="KSO_WM_DIAGRAM_VIRTUALLY_FRAME" val="{&quot;height&quot;:388.0014953613281,&quot;width&quot;:786.5572509765625}"/>
  <p:tag name="KSO_WM_UNIT_HIGHLIGHT" val="0"/>
  <p:tag name="KSO_WM_UNIT_COMPATIBLE" val="0"/>
  <p:tag name="KSO_WM_UNIT_DIAGRAM_ISNUMVISUAL" val="0"/>
  <p:tag name="KSO_WM_UNIT_DIAGRAM_ISREFERUNIT" val="0"/>
  <p:tag name="KSO_WM_TEMPLATE_CATEGORY" val="diagram"/>
  <p:tag name="KSO_WM_TEMPLATE_INDEX" val="20233265"/>
  <p:tag name="KSO_WM_UNIT_LAYERLEVEL" val="1_1_1"/>
  <p:tag name="KSO_WM_TAG_VERSION" val="3.0"/>
  <p:tag name="KSO_WM_BEAUTIFY_FLAG" val="#wm#"/>
  <p:tag name="KSO_WM_UNIT_TYPE" val="m_h_i"/>
  <p:tag name="KSO_WM_DIAGRAM_VERSION" val="3"/>
  <p:tag name="KSO_WM_DIAGRAM_MAX_ITEMCNT" val="5"/>
  <p:tag name="KSO_WM_DIAGRAM_MIN_ITEMCNT" val="2"/>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COLOR_TRICK" val="1"/>
  <p:tag name="KSO_WM_DIAGRAM_COLOR_TEXT_CAN_REMOVE" val="n"/>
  <p:tag name="KSO_WM_UNIT_ID" val="diagram20233265_2*m_h_i*1_1_2"/>
  <p:tag name="KSO_WM_UNIT_INDEX" val="1_1_2"/>
  <p:tag name="KSO_WM_DIAGRAM_GROUP_CODE" val="m1-1"/>
  <p:tag name="KSO_WM_UNIT_FILL_TYPE" val="1"/>
  <p:tag name="KSO_WM_UNIT_FILL_FORE_SCHEMECOLOR_INDEX" val="5"/>
  <p:tag name="KSO_WM_UNIT_FILL_FORE_SCHEMECOLOR_INDEX_BRIGHTNESS" val="0"/>
  <p:tag name="KSO_WM_UNIT_TEXT_FILL_FORE_SCHEMECOLOR_INDEX" val="2"/>
  <p:tag name="KSO_WM_UNIT_TEXT_FILL_TYPE" val="1"/>
  <p:tag name="KSO_WM_UNIT_USESOURCEFORMAT_APPLY" val="0"/>
</p:tagLst>
</file>

<file path=ppt/tags/tag311.xml><?xml version="1.0" encoding="utf-8"?>
<p:tagLst xmlns:p="http://schemas.openxmlformats.org/presentationml/2006/main">
  <p:tag name="KSO_WM_DIAGRAM_VIRTUALLY_FRAME" val="{&quot;height&quot;:388.0014953613281,&quot;width&quot;:786.5572509765625}"/>
  <p:tag name="KSO_WM_UNIT_HIGHLIGHT" val="0"/>
  <p:tag name="KSO_WM_UNIT_COMPATIBLE" val="0"/>
  <p:tag name="KSO_WM_UNIT_DIAGRAM_ISNUMVISUAL" val="0"/>
  <p:tag name="KSO_WM_UNIT_DIAGRAM_ISREFERUNIT" val="0"/>
  <p:tag name="KSO_WM_TEMPLATE_CATEGORY" val="diagram"/>
  <p:tag name="KSO_WM_TEMPLATE_INDEX" val="20233265"/>
  <p:tag name="KSO_WM_UNIT_LAYERLEVEL" val="1_1_1"/>
  <p:tag name="KSO_WM_TAG_VERSION" val="3.0"/>
  <p:tag name="KSO_WM_BEAUTIFY_FLAG" val="#wm#"/>
  <p:tag name="KSO_WM_UNIT_TYPE" val="m_h_i"/>
  <p:tag name="KSO_WM_DIAGRAM_VERSION" val="3"/>
  <p:tag name="KSO_WM_DIAGRAM_MAX_ITEMCNT" val="5"/>
  <p:tag name="KSO_WM_DIAGRAM_MIN_ITEMCNT" val="2"/>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COLOR_TRICK" val="1"/>
  <p:tag name="KSO_WM_DIAGRAM_COLOR_TEXT_CAN_REMOVE" val="n"/>
  <p:tag name="KSO_WM_UNIT_ID" val="diagram20233265_2*m_h_i*1_2_2"/>
  <p:tag name="KSO_WM_UNIT_INDEX" val="1_2_2"/>
  <p:tag name="KSO_WM_DIAGRAM_GROUP_CODE" val="m1-1"/>
  <p:tag name="KSO_WM_UNIT_FILL_TYPE" val="1"/>
  <p:tag name="KSO_WM_UNIT_FILL_FORE_SCHEMECOLOR_INDEX" val="5"/>
  <p:tag name="KSO_WM_UNIT_FILL_FORE_SCHEMECOLOR_INDEX_BRIGHTNESS" val="0"/>
  <p:tag name="KSO_WM_UNIT_TEXT_FILL_FORE_SCHEMECOLOR_INDEX" val="2"/>
  <p:tag name="KSO_WM_UNIT_TEXT_FILL_TYPE" val="1"/>
  <p:tag name="KSO_WM_UNIT_USESOURCEFORMAT_APPLY" val="0"/>
</p:tagLst>
</file>

<file path=ppt/tags/tag312.xml><?xml version="1.0" encoding="utf-8"?>
<p:tagLst xmlns:p="http://schemas.openxmlformats.org/presentationml/2006/main">
  <p:tag name="KSO_WM_DIAGRAM_VIRTUALLY_FRAME" val="{&quot;height&quot;:388.0014953613281,&quot;width&quot;:786.5572509765625}"/>
  <p:tag name="KSO_WM_UNIT_HIGHLIGHT" val="0"/>
  <p:tag name="KSO_WM_UNIT_COMPATIBLE" val="0"/>
  <p:tag name="KSO_WM_UNIT_DIAGRAM_ISNUMVISUAL" val="0"/>
  <p:tag name="KSO_WM_UNIT_DIAGRAM_ISREFERUNIT" val="0"/>
  <p:tag name="KSO_WM_TEMPLATE_CATEGORY" val="diagram"/>
  <p:tag name="KSO_WM_TEMPLATE_INDEX" val="20233265"/>
  <p:tag name="KSO_WM_UNIT_LAYERLEVEL" val="1_1_1"/>
  <p:tag name="KSO_WM_TAG_VERSION" val="3.0"/>
  <p:tag name="KSO_WM_BEAUTIFY_FLAG" val="#wm#"/>
  <p:tag name="KSO_WM_UNIT_TYPE" val="m_h_i"/>
  <p:tag name="KSO_WM_DIAGRAM_VERSION" val="3"/>
  <p:tag name="KSO_WM_DIAGRAM_MAX_ITEMCNT" val="5"/>
  <p:tag name="KSO_WM_DIAGRAM_MIN_ITEMCNT" val="2"/>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COLOR_TRICK" val="1"/>
  <p:tag name="KSO_WM_DIAGRAM_COLOR_TEXT_CAN_REMOVE" val="n"/>
  <p:tag name="KSO_WM_UNIT_ID" val="diagram20233265_2*m_h_i*1_3_2"/>
  <p:tag name="KSO_WM_UNIT_INDEX" val="1_3_2"/>
  <p:tag name="KSO_WM_DIAGRAM_GROUP_CODE" val="m1-1"/>
  <p:tag name="KSO_WM_UNIT_FILL_TYPE" val="1"/>
  <p:tag name="KSO_WM_UNIT_FILL_FORE_SCHEMECOLOR_INDEX" val="5"/>
  <p:tag name="KSO_WM_UNIT_FILL_FORE_SCHEMECOLOR_INDEX_BRIGHTNESS" val="0"/>
  <p:tag name="KSO_WM_UNIT_TEXT_FILL_FORE_SCHEMECOLOR_INDEX" val="2"/>
  <p:tag name="KSO_WM_UNIT_TEXT_FILL_TYPE" val="1"/>
  <p:tag name="KSO_WM_UNIT_USESOURCEFORMAT_APPLY" val="0"/>
</p:tagLst>
</file>

<file path=ppt/tags/tag313.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m_h_f"/>
  <p:tag name="KSO_WM_TEMPLATE_CATEGORY" val="diagram"/>
  <p:tag name="KSO_WM_TEMPLATE_INDEX" val="20233265"/>
  <p:tag name="KSO_WM_UNIT_LAYERLEVEL" val="1_1_1"/>
  <p:tag name="KSO_WM_TAG_VERSION" val="3.0"/>
  <p:tag name="KSO_WM_BEAUTIFY_FLAG" val="#wm#"/>
  <p:tag name="KSO_WM_UNIT_TEXT_FILL_FORE_SCHEMECOLOR_INDEX_BRIGHTNESS" val="0.15"/>
  <p:tag name="KSO_WM_DIAGRAM_VERSION" val="3"/>
  <p:tag name="KSO_WM_DIAGRAM_MAX_ITEMCNT" val="5"/>
  <p:tag name="KSO_WM_DIAGRAM_MIN_ITEMCNT" val="2"/>
  <p:tag name="KSO_WM_DIAGRAM_VIRTUALLY_FRAME" val="{&quot;height&quot;:388.0014953613281,&quot;width&quot;:786.55725097656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COLOR_TRICK" val="1"/>
  <p:tag name="KSO_WM_DIAGRAM_COLOR_TEXT_CAN_REMOVE" val="n"/>
  <p:tag name="KSO_WM_UNIT_ID" val="diagram20233265_2*m_h_f*1_1_1"/>
  <p:tag name="KSO_WM_UNIT_INDEX" val="1_1_1"/>
  <p:tag name="KSO_WM_DIAGRAM_GROUP_CODE" val="m1-1"/>
  <p:tag name="KSO_WM_UNIT_PRESET_TEXT" val="单击输入您的项正文，文字是思想的提炼，请尽量言简意赅的阐述观点。单击输入您的项正文，文字是思想的提炼"/>
  <p:tag name="KSO_WM_UNIT_TEXT_FILL_FORE_SCHEMECOLOR_INDEX" val="1"/>
  <p:tag name="KSO_WM_UNIT_TEXT_FILL_TYPE" val="1"/>
  <p:tag name="KSO_WM_UNIT_USESOURCEFORMAT_APPLY" val="0"/>
</p:tagLst>
</file>

<file path=ppt/tags/tag314.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m_h_a"/>
  <p:tag name="KSO_WM_TEMPLATE_CATEGORY" val="diagram"/>
  <p:tag name="KSO_WM_TEMPLATE_INDEX" val="20233265"/>
  <p:tag name="KSO_WM_UNIT_LAYERLEVEL" val="1_1_1"/>
  <p:tag name="KSO_WM_TAG_VERSION" val="3.0"/>
  <p:tag name="KSO_WM_BEAUTIFY_FLAG" val="#wm#"/>
  <p:tag name="KSO_WM_UNIT_TEXT_FILL_FORE_SCHEMECOLOR_INDEX_BRIGHTNESS" val="0.15"/>
  <p:tag name="KSO_WM_DIAGRAM_VERSION" val="3"/>
  <p:tag name="KSO_WM_DIAGRAM_MAX_ITEMCNT" val="5"/>
  <p:tag name="KSO_WM_DIAGRAM_MIN_ITEMCNT" val="2"/>
  <p:tag name="KSO_WM_DIAGRAM_VIRTUALLY_FRAME" val="{&quot;height&quot;:388.0014953613281,&quot;width&quot;:786.55725097656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DIAGRAM_COLOR_TRICK" val="1"/>
  <p:tag name="KSO_WM_DIAGRAM_COLOR_TEXT_CAN_REMOVE" val="n"/>
  <p:tag name="KSO_WM_UNIT_ID" val="diagram20233265_2*m_h_a*1_1_1"/>
  <p:tag name="KSO_WM_UNIT_INDEX" val="1_1_1"/>
  <p:tag name="KSO_WM_DIAGRAM_GROUP_CODE" val="m1-1"/>
  <p:tag name="KSO_WM_UNIT_PRESET_TEXT" val="添加项标题"/>
  <p:tag name="KSO_WM_UNIT_TEXT_FILL_FORE_SCHEMECOLOR_INDEX" val="1"/>
  <p:tag name="KSO_WM_UNIT_TEXT_FILL_TYPE" val="1"/>
  <p:tag name="KSO_WM_UNIT_USESOURCEFORMAT_APPLY" val="0"/>
</p:tagLst>
</file>

<file path=ppt/tags/tag315.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m_h_f"/>
  <p:tag name="KSO_WM_TEMPLATE_CATEGORY" val="diagram"/>
  <p:tag name="KSO_WM_TEMPLATE_INDEX" val="20233265"/>
  <p:tag name="KSO_WM_UNIT_LAYERLEVEL" val="1_1_1"/>
  <p:tag name="KSO_WM_TAG_VERSION" val="3.0"/>
  <p:tag name="KSO_WM_BEAUTIFY_FLAG" val="#wm#"/>
  <p:tag name="KSO_WM_UNIT_TEXT_FILL_FORE_SCHEMECOLOR_INDEX_BRIGHTNESS" val="0.15"/>
  <p:tag name="KSO_WM_DIAGRAM_VERSION" val="3"/>
  <p:tag name="KSO_WM_DIAGRAM_MAX_ITEMCNT" val="5"/>
  <p:tag name="KSO_WM_DIAGRAM_MIN_ITEMCNT" val="2"/>
  <p:tag name="KSO_WM_DIAGRAM_VIRTUALLY_FRAME" val="{&quot;height&quot;:388.0014953613281,&quot;width&quot;:786.55725097656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COLOR_TRICK" val="1"/>
  <p:tag name="KSO_WM_DIAGRAM_COLOR_TEXT_CAN_REMOVE" val="n"/>
  <p:tag name="KSO_WM_UNIT_ID" val="diagram20233265_2*m_h_f*1_3_1"/>
  <p:tag name="KSO_WM_UNIT_INDEX" val="1_3_1"/>
  <p:tag name="KSO_WM_DIAGRAM_GROUP_CODE" val="m1-1"/>
  <p:tag name="KSO_WM_UNIT_PRESET_TEXT" val="单击输入您的项正文，文字是思想的提炼，请尽量言简意赅的阐述观点。单击输入您的项正文，文字是思想的提炼"/>
  <p:tag name="KSO_WM_UNIT_TEXT_FILL_FORE_SCHEMECOLOR_INDEX" val="1"/>
  <p:tag name="KSO_WM_UNIT_TEXT_FILL_TYPE" val="1"/>
  <p:tag name="KSO_WM_UNIT_USESOURCEFORMAT_APPLY" val="0"/>
</p:tagLst>
</file>

<file path=ppt/tags/tag316.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m_h_a"/>
  <p:tag name="KSO_WM_TEMPLATE_CATEGORY" val="diagram"/>
  <p:tag name="KSO_WM_TEMPLATE_INDEX" val="20233265"/>
  <p:tag name="KSO_WM_UNIT_LAYERLEVEL" val="1_1_1"/>
  <p:tag name="KSO_WM_TAG_VERSION" val="3.0"/>
  <p:tag name="KSO_WM_BEAUTIFY_FLAG" val="#wm#"/>
  <p:tag name="KSO_WM_UNIT_TEXT_FILL_FORE_SCHEMECOLOR_INDEX_BRIGHTNESS" val="0.15"/>
  <p:tag name="KSO_WM_DIAGRAM_VERSION" val="3"/>
  <p:tag name="KSO_WM_DIAGRAM_MAX_ITEMCNT" val="5"/>
  <p:tag name="KSO_WM_DIAGRAM_MIN_ITEMCNT" val="2"/>
  <p:tag name="KSO_WM_DIAGRAM_VIRTUALLY_FRAME" val="{&quot;height&quot;:388.0014953613281,&quot;width&quot;:786.55725097656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DIAGRAM_COLOR_TRICK" val="1"/>
  <p:tag name="KSO_WM_DIAGRAM_COLOR_TEXT_CAN_REMOVE" val="n"/>
  <p:tag name="KSO_WM_UNIT_ID" val="diagram20233265_2*m_h_a*1_3_1"/>
  <p:tag name="KSO_WM_UNIT_INDEX" val="1_3_1"/>
  <p:tag name="KSO_WM_DIAGRAM_GROUP_CODE" val="m1-1"/>
  <p:tag name="KSO_WM_UNIT_PRESET_TEXT" val="添加项标题"/>
  <p:tag name="KSO_WM_UNIT_TEXT_FILL_FORE_SCHEMECOLOR_INDEX" val="1"/>
  <p:tag name="KSO_WM_UNIT_TEXT_FILL_TYPE" val="1"/>
  <p:tag name="KSO_WM_UNIT_USESOURCEFORMAT_APPLY" val="0"/>
</p:tagLst>
</file>

<file path=ppt/tags/tag317.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m_h_f"/>
  <p:tag name="KSO_WM_TEMPLATE_CATEGORY" val="diagram"/>
  <p:tag name="KSO_WM_TEMPLATE_INDEX" val="20233265"/>
  <p:tag name="KSO_WM_UNIT_LAYERLEVEL" val="1_1_1"/>
  <p:tag name="KSO_WM_TAG_VERSION" val="3.0"/>
  <p:tag name="KSO_WM_BEAUTIFY_FLAG" val="#wm#"/>
  <p:tag name="KSO_WM_UNIT_TEXT_FILL_FORE_SCHEMECOLOR_INDEX_BRIGHTNESS" val="0.15"/>
  <p:tag name="KSO_WM_DIAGRAM_VERSION" val="3"/>
  <p:tag name="KSO_WM_DIAGRAM_MAX_ITEMCNT" val="5"/>
  <p:tag name="KSO_WM_DIAGRAM_MIN_ITEMCNT" val="2"/>
  <p:tag name="KSO_WM_DIAGRAM_VIRTUALLY_FRAME" val="{&quot;height&quot;:388.0014953613281,&quot;width&quot;:786.55725097656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COLOR_TRICK" val="1"/>
  <p:tag name="KSO_WM_DIAGRAM_COLOR_TEXT_CAN_REMOVE" val="n"/>
  <p:tag name="KSO_WM_UNIT_ID" val="diagram20233265_2*m_h_f*1_2_1"/>
  <p:tag name="KSO_WM_UNIT_INDEX" val="1_2_1"/>
  <p:tag name="KSO_WM_DIAGRAM_GROUP_CODE" val="m1-1"/>
  <p:tag name="KSO_WM_UNIT_PRESET_TEXT" val="单击输入您的项正文，文字是思想的提炼，请尽量言简意赅的阐述观点。单击输入您的项正文，文字是思想的提炼"/>
  <p:tag name="KSO_WM_UNIT_TEXT_FILL_FORE_SCHEMECOLOR_INDEX" val="1"/>
  <p:tag name="KSO_WM_UNIT_TEXT_FILL_TYPE" val="1"/>
  <p:tag name="KSO_WM_UNIT_USESOURCEFORMAT_APPLY" val="0"/>
</p:tagLst>
</file>

<file path=ppt/tags/tag318.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m_h_a"/>
  <p:tag name="KSO_WM_TEMPLATE_CATEGORY" val="diagram"/>
  <p:tag name="KSO_WM_TEMPLATE_INDEX" val="20233265"/>
  <p:tag name="KSO_WM_UNIT_LAYERLEVEL" val="1_1_1"/>
  <p:tag name="KSO_WM_TAG_VERSION" val="3.0"/>
  <p:tag name="KSO_WM_BEAUTIFY_FLAG" val="#wm#"/>
  <p:tag name="KSO_WM_UNIT_TEXT_FILL_FORE_SCHEMECOLOR_INDEX_BRIGHTNESS" val="0.15"/>
  <p:tag name="KSO_WM_DIAGRAM_VERSION" val="3"/>
  <p:tag name="KSO_WM_DIAGRAM_MAX_ITEMCNT" val="5"/>
  <p:tag name="KSO_WM_DIAGRAM_MIN_ITEMCNT" val="2"/>
  <p:tag name="KSO_WM_DIAGRAM_VIRTUALLY_FRAME" val="{&quot;height&quot;:388.0014953613281,&quot;width&quot;:786.55725097656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DIAGRAM_COLOR_TRICK" val="1"/>
  <p:tag name="KSO_WM_DIAGRAM_COLOR_TEXT_CAN_REMOVE" val="n"/>
  <p:tag name="KSO_WM_UNIT_ID" val="diagram20233265_2*m_h_a*1_2_1"/>
  <p:tag name="KSO_WM_UNIT_INDEX" val="1_2_1"/>
  <p:tag name="KSO_WM_DIAGRAM_GROUP_CODE" val="m1-1"/>
  <p:tag name="KSO_WM_UNIT_PRESET_TEXT" val="添加项标题"/>
  <p:tag name="KSO_WM_UNIT_TEXT_FILL_FORE_SCHEMECOLOR_INDEX" val="1"/>
  <p:tag name="KSO_WM_UNIT_TEXT_FILL_TYPE" val="1"/>
  <p:tag name="KSO_WM_UNIT_USESOURCEFORMAT_APPLY" val="0"/>
</p:tagLst>
</file>

<file path=ppt/tags/tag319.xml><?xml version="1.0" encoding="utf-8"?>
<p:tagLst xmlns:p="http://schemas.openxmlformats.org/presentationml/2006/main">
  <p:tag name="KSO_WM_DIAGRAM_VERSION" val="3"/>
  <p:tag name="KSO_WM_DIAGRAM_COLOR_TRICK" val="1"/>
  <p:tag name="KSO_WM_DIAGRAM_COLOR_TEXT_CAN_REMOVE" val="n"/>
  <p:tag name="KSO_WM_UNIT_VALUE" val="84*90"/>
  <p:tag name="KSO_WM_UNIT_HIGHLIGHT" val="0"/>
  <p:tag name="KSO_WM_UNIT_COMPATIBLE" val="0"/>
  <p:tag name="KSO_WM_UNIT_DIAGRAM_ISNUMVISUAL" val="0"/>
  <p:tag name="KSO_WM_UNIT_DIAGRAM_ISREFERUNIT" val="0"/>
  <p:tag name="KSO_WM_DIAGRAM_GROUP_CODE" val="m1-1"/>
  <p:tag name="KSO_WM_UNIT_TYPE" val="m_h_x"/>
  <p:tag name="KSO_WM_UNIT_INDEX" val="1_3_1"/>
  <p:tag name="KSO_WM_UNIT_ID" val="diagram20233265_2*m_h_x*1_3_1"/>
  <p:tag name="KSO_WM_TEMPLATE_CATEGORY" val="diagram"/>
  <p:tag name="KSO_WM_TEMPLATE_INDEX" val="20233265"/>
  <p:tag name="KSO_WM_UNIT_LAYERLEVEL" val="1_1_1"/>
  <p:tag name="KSO_WM_TAG_VERSION" val="3.0"/>
  <p:tag name="KSO_WM_BEAUTIFY_FLAG" val="#wm#"/>
  <p:tag name="KSO_WM_DIAGRAM_MAX_ITEMCNT" val="5"/>
  <p:tag name="KSO_WM_DIAGRAM_MIN_ITEMCNT" val="2"/>
  <p:tag name="KSO_WM_DIAGRAM_VIRTUALLY_FRAME" val="{&quot;height&quot;:388.0014953613281,&quot;width&quot;:786.5572509765625}"/>
  <p:tag name="KSO_WM_DIAGRAM_COLOR_MATCH_VALUE" val="{&quot;shape&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3"/>
  <p:tag name="KSO_WM_UNIT_TEXT_FILL_TYPE" val="1"/>
  <p:tag name="KSO_WM_UNIT_USESOURCEFORMAT_APPLY" val="0"/>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20.xml><?xml version="1.0" encoding="utf-8"?>
<p:tagLst xmlns:p="http://schemas.openxmlformats.org/presentationml/2006/main">
  <p:tag name="KSO_WM_DIAGRAM_VERSION" val="3"/>
  <p:tag name="KSO_WM_DIAGRAM_COLOR_TRICK" val="1"/>
  <p:tag name="KSO_WM_DIAGRAM_COLOR_TEXT_CAN_REMOVE" val="n"/>
  <p:tag name="KSO_WM_UNIT_VALUE" val="83*90"/>
  <p:tag name="KSO_WM_UNIT_HIGHLIGHT" val="0"/>
  <p:tag name="KSO_WM_UNIT_COMPATIBLE" val="0"/>
  <p:tag name="KSO_WM_UNIT_DIAGRAM_ISNUMVISUAL" val="0"/>
  <p:tag name="KSO_WM_UNIT_DIAGRAM_ISREFERUNIT" val="0"/>
  <p:tag name="KSO_WM_DIAGRAM_GROUP_CODE" val="m1-1"/>
  <p:tag name="KSO_WM_UNIT_TYPE" val="m_h_x"/>
  <p:tag name="KSO_WM_UNIT_INDEX" val="1_2_1"/>
  <p:tag name="KSO_WM_UNIT_ID" val="diagram20233265_2*m_h_x*1_2_1"/>
  <p:tag name="KSO_WM_TEMPLATE_CATEGORY" val="diagram"/>
  <p:tag name="KSO_WM_TEMPLATE_INDEX" val="20233265"/>
  <p:tag name="KSO_WM_UNIT_LAYERLEVEL" val="1_1_1"/>
  <p:tag name="KSO_WM_TAG_VERSION" val="3.0"/>
  <p:tag name="KSO_WM_BEAUTIFY_FLAG" val="#wm#"/>
  <p:tag name="KSO_WM_DIAGRAM_MAX_ITEMCNT" val="5"/>
  <p:tag name="KSO_WM_DIAGRAM_MIN_ITEMCNT" val="2"/>
  <p:tag name="KSO_WM_DIAGRAM_VIRTUALLY_FRAME" val="{&quot;height&quot;:388.0014953613281,&quot;width&quot;:786.5572509765625}"/>
  <p:tag name="KSO_WM_DIAGRAM_COLOR_MATCH_VALUE" val="{&quot;shape&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3"/>
  <p:tag name="KSO_WM_UNIT_TEXT_FILL_TYPE" val="1"/>
  <p:tag name="KSO_WM_UNIT_USESOURCEFORMAT_APPLY" val="0"/>
</p:tagLst>
</file>

<file path=ppt/tags/tag321.xml><?xml version="1.0" encoding="utf-8"?>
<p:tagLst xmlns:p="http://schemas.openxmlformats.org/presentationml/2006/main">
  <p:tag name="KSO_WM_DIAGRAM_VERSION" val="3"/>
  <p:tag name="KSO_WM_DIAGRAM_COLOR_TRICK" val="1"/>
  <p:tag name="KSO_WM_DIAGRAM_COLOR_TEXT_CAN_REMOVE" val="n"/>
  <p:tag name="KSO_WM_UNIT_VALUE" val="90*82"/>
  <p:tag name="KSO_WM_UNIT_HIGHLIGHT" val="0"/>
  <p:tag name="KSO_WM_UNIT_COMPATIBLE" val="0"/>
  <p:tag name="KSO_WM_UNIT_DIAGRAM_ISNUMVISUAL" val="0"/>
  <p:tag name="KSO_WM_UNIT_DIAGRAM_ISREFERUNIT" val="0"/>
  <p:tag name="KSO_WM_DIAGRAM_GROUP_CODE" val="m1-1"/>
  <p:tag name="KSO_WM_UNIT_TYPE" val="m_h_x"/>
  <p:tag name="KSO_WM_UNIT_INDEX" val="1_1_1"/>
  <p:tag name="KSO_WM_UNIT_ID" val="diagram20233265_2*m_h_x*1_1_1"/>
  <p:tag name="KSO_WM_TEMPLATE_CATEGORY" val="diagram"/>
  <p:tag name="KSO_WM_TEMPLATE_INDEX" val="20233265"/>
  <p:tag name="KSO_WM_UNIT_LAYERLEVEL" val="1_1_1"/>
  <p:tag name="KSO_WM_TAG_VERSION" val="3.0"/>
  <p:tag name="KSO_WM_BEAUTIFY_FLAG" val="#wm#"/>
  <p:tag name="KSO_WM_DIAGRAM_MAX_ITEMCNT" val="5"/>
  <p:tag name="KSO_WM_DIAGRAM_MIN_ITEMCNT" val="2"/>
  <p:tag name="KSO_WM_DIAGRAM_VIRTUALLY_FRAME" val="{&quot;height&quot;:388.0014953613281,&quot;width&quot;:786.5572509765625}"/>
  <p:tag name="KSO_WM_DIAGRAM_COLOR_MATCH_VALUE" val="{&quot;shape&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3"/>
  <p:tag name="KSO_WM_UNIT_TEXT_FILL_TYPE" val="1"/>
  <p:tag name="KSO_WM_UNIT_USESOURCEFORMAT_APPLY" val="0"/>
</p:tagLst>
</file>

<file path=ppt/tags/tag322.xml><?xml version="1.0" encoding="utf-8"?>
<p:tagLst xmlns:p="http://schemas.openxmlformats.org/presentationml/2006/main">
  <p:tag name="KSO_WM_TEMPLATE_MASTER_TYPE" val="0"/>
  <p:tag name="KSO_WM_TEMPLATE_COLOR_TYPE" val="0"/>
  <p:tag name="KSO_WM_BEAUTIFY_FLAG" val="#wm#"/>
  <p:tag name="KSO_WM_TEMPLATE_CATEGORY" val="custom"/>
  <p:tag name="KSO_WM_SLIDE_TYPE" val="text"/>
  <p:tag name="KSO_WM_SLIDE_SUBTYPE" val="diag"/>
  <p:tag name="KSO_WM_SLIDE_SIZE" val="786.557*388.002"/>
  <p:tag name="KSO_WM_SLIDE_POSITION" val="86.3701*111.05"/>
  <p:tag name="KSO_WM_SLIDE_LAYOUT" val="a_m"/>
  <p:tag name="KSO_WM_SLIDE_LAYOUT_CNT" val="1_1"/>
  <p:tag name="KSO_WM_SPECIAL_SOURCE" val="bdnull"/>
  <p:tag name="KSO_WM_DIAGRAM_GROUP_CODE" val="m1-1"/>
  <p:tag name="KSO_WM_SLIDE_DIAGTYPE" val="m"/>
  <p:tag name="KSO_WM_TEMPLATE_INDEX" val="20231596"/>
  <p:tag name="KSO_WM_TEMPLATE_SUBCATEGORY" val="0"/>
  <p:tag name="KSO_WM_SLIDE_INDEX" val="4"/>
  <p:tag name="KSO_WM_TAG_VERSION" val="3.0"/>
  <p:tag name="KSO_WM_SLIDE_ID" val="diagram20233265_4"/>
  <p:tag name="KSO_WM_SLIDE_ITEM_CNT" val="5"/>
</p:tagLst>
</file>

<file path=ppt/tags/tag3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31596_7*a*1"/>
  <p:tag name="KSO_WM_TEMPLATE_CATEGORY" val="custom"/>
  <p:tag name="KSO_WM_TEMPLATE_INDEX" val="20231596"/>
  <p:tag name="KSO_WM_UNIT_LAYERLEVEL" val="1"/>
  <p:tag name="KSO_WM_TAG_VERSION" val="3.0"/>
  <p:tag name="KSO_WM_BEAUTIFY_FLAG" val="#wm#"/>
  <p:tag name="KSO_WM_UNIT_ISCONTENTSTITLE" val="0"/>
  <p:tag name="KSO_WM_UNIT_ISNUMDGMTITLE" val="0"/>
  <p:tag name="KSO_WM_UNIT_NOCLEAR" val="0"/>
  <p:tag name="KSO_WM_UNIT_VALUE" val="14"/>
  <p:tag name="KSO_WM_UNIT_TYPE" val="a"/>
  <p:tag name="KSO_WM_UNIT_INDEX" val="1"/>
  <p:tag name="KSO_WM_UNIT_PRESET_TEXT" val="添加章节标题"/>
</p:tagLst>
</file>

<file path=ppt/tags/tag324.xml><?xml version="1.0" encoding="utf-8"?>
<p:tagLst xmlns:p="http://schemas.openxmlformats.org/presentationml/2006/main">
  <p:tag name="KSO_WM_UNIT_HIGHLIGHT" val="0"/>
  <p:tag name="KSO_WM_UNIT_COMPATIBLE" val="1"/>
  <p:tag name="KSO_WM_UNIT_DIAGRAM_ISNUMVISUAL" val="0"/>
  <p:tag name="KSO_WM_UNIT_DIAGRAM_ISREFERUNIT" val="0"/>
  <p:tag name="KSO_WM_UNIT_ID" val="custom20231596_7*e*1"/>
  <p:tag name="KSO_WM_TEMPLATE_CATEGORY" val="custom"/>
  <p:tag name="KSO_WM_TEMPLATE_INDEX" val="20231596"/>
  <p:tag name="KSO_WM_UNIT_LAYERLEVEL" val="1"/>
  <p:tag name="KSO_WM_TAG_VERSION" val="3.0"/>
  <p:tag name="KSO_WM_BEAUTIFY_FLAG" val="#wm#"/>
  <p:tag name="KSO_WM_UNIT_NOCLEAR" val="0"/>
  <p:tag name="KSO_WM_UNIT_VALUE" val="13"/>
  <p:tag name="KSO_WM_UNIT_TYPE" val="e"/>
  <p:tag name="KSO_WM_UNIT_INDEX" val="1"/>
  <p:tag name="KSO_WM_UNIT_PRESET_TEXT" val="05"/>
</p:tagLst>
</file>

<file path=ppt/tags/tag325.xml><?xml version="1.0" encoding="utf-8"?>
<p:tagLst xmlns:p="http://schemas.openxmlformats.org/presentationml/2006/main">
  <p:tag name="KSO_WM_SLIDE_ID" val="custom20231596_7"/>
  <p:tag name="KSO_WM_TEMPLATE_SUBCATEGORY" val="29"/>
  <p:tag name="KSO_WM_TEMPLATE_MASTER_TYPE" val="0"/>
  <p:tag name="KSO_WM_TEMPLATE_COLOR_TYPE" val="0"/>
  <p:tag name="KSO_WM_SLIDE_ITEM_CNT" val="0"/>
  <p:tag name="KSO_WM_SLIDE_INDEX" val="7"/>
  <p:tag name="KSO_WM_TAG_VERSION" val="3.0"/>
  <p:tag name="KSO_WM_BEAUTIFY_FLAG" val="#wm#"/>
  <p:tag name="KSO_WM_TEMPLATE_CATEGORY" val="custom"/>
  <p:tag name="KSO_WM_TEMPLATE_INDEX" val="20231596"/>
  <p:tag name="KSO_WM_SLIDE_TYPE" val="sectionTitle"/>
  <p:tag name="KSO_WM_SLIDE_SUBTYPE" val="pureTxt"/>
  <p:tag name="KSO_WM_SLIDE_LAYOUT" val="a_e"/>
  <p:tag name="KSO_WM_SLIDE_LAYOUT_CNT" val="1_1"/>
</p:tagLst>
</file>

<file path=ppt/tags/tag32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33143_3*a*1"/>
  <p:tag name="KSO_WM_TEMPLATE_CATEGORY" val="diagram"/>
  <p:tag name="KSO_WM_TEMPLATE_INDEX" val="20233143"/>
  <p:tag name="KSO_WM_UNIT_LAYERLEVEL" val="1"/>
  <p:tag name="KSO_WM_TAG_VERSION" val="3.0"/>
  <p:tag name="KSO_WM_BEAUTIFY_FLAG" val="#wm#"/>
  <p:tag name="KSO_WM_UNIT_ISCONTENTSTITLE" val="0"/>
  <p:tag name="KSO_WM_UNIT_ISNUMDGMTITLE" val="0"/>
  <p:tag name="KSO_WM_UNIT_NOCLEAR" val="0"/>
  <p:tag name="KSO_WM_UNIT_VALUE" val="29"/>
  <p:tag name="KSO_WM_UNIT_TYPE" val="a"/>
  <p:tag name="KSO_WM_UNIT_INDEX" val="1"/>
  <p:tag name="KSO_WM_UNIT_PRESET_TEXT" val="单击此处添加标题"/>
  <p:tag name="KSO_WM_UNIT_TEXT_FILL_FORE_SCHEMECOLOR_INDEX" val="13"/>
  <p:tag name="KSO_WM_UNIT_TEXT_FILL_TYPE" val="1"/>
  <p:tag name="KSO_WM_UNIT_USESOURCEFORMAT_APPLY" val="0"/>
</p:tagLst>
</file>

<file path=ppt/tags/tag327.xml><?xml version="1.0" encoding="utf-8"?>
<p:tagLst xmlns:p="http://schemas.openxmlformats.org/presentationml/2006/main">
  <p:tag name="KSO_WM_UNIT_VALUE" val="414*458"/>
  <p:tag name="KSO_WM_UNIT_HIGHLIGHT" val="0"/>
  <p:tag name="KSO_WM_UNIT_COMPATIBLE" val="0"/>
  <p:tag name="KSO_WM_UNIT_DIAGRAM_ISNUMVISUAL" val="0"/>
  <p:tag name="KSO_WM_UNIT_DIAGRAM_ISREFERUNIT" val="0"/>
  <p:tag name="KSO_WM_DIAGRAM_GROUP_CODE" val="l1-1"/>
  <p:tag name="KSO_WM_UNIT_TYPE" val="l_h_d"/>
  <p:tag name="KSO_WM_UNIT_INDEX" val="1_1_1"/>
  <p:tag name="KSO_WM_UNIT_ID" val="diagram20233143_2*l_h_d*1_1_1"/>
  <p:tag name="KSO_WM_TEMPLATE_CATEGORY" val="diagram"/>
  <p:tag name="KSO_WM_TEMPLATE_INDEX" val="20233143"/>
  <p:tag name="KSO_WM_UNIT_LAYERLEVEL" val="1_1_1"/>
  <p:tag name="KSO_WM_TAG_VERSION" val="3.0"/>
  <p:tag name="KSO_WM_DIAGRAM_VERSION" val="3"/>
  <p:tag name="KSO_WM_DIAGRAM_COLOR_TRICK" val="1"/>
  <p:tag name="KSO_WM_DIAGRAM_COLOR_TEXT_CAN_REMOVE" val="n"/>
  <p:tag name="KSO_WM_DIAGRAM_MAX_ITEMCNT" val="5"/>
  <p:tag name="KSO_WM_DIAGRAM_MIN_ITEMCNT" val="2"/>
  <p:tag name="KSO_WM_DIAGRAM_VIRTUALLY_FRAME" val="{&quot;height&quot;:391.5088195800781,&quot;width&quot;:800.409912109375}"/>
  <p:tag name="KSO_WM_DIAGRAM_COLOR_MATCH_VALUE" val="{&quot;shape&quot;:{&quot;fill&quot;:{&quot;type&quot;:0},&quot;glow&quot;:{&quot;colorType&quot;:0},&quot;line&quot;:{&quot;solidLine&quot;:{&quot;brightness&quot;:0,&quot;colorType&quot;:1,&quot;foreColorIndex&quot;:5,&quot;transparency&quot;:0.3499999940395355},&quot;type&quot;:1},&quot;shadow&quot;:{&quot;colorType&quot;:0},&quot;threeD&quot;:{&quot;curvedSurface&quot;:{&quot;brightness&quot;:0,&quot;colorType&quot;:2,&quot;rgb&quot;:&quot;#000000&quot;},&quot;depth&quot;:{&quot;colorType&quot;:0}}},&quot;text&quot;:{&quot;fill&quot;:{},&quot;glow&quot;:{},&quot;line&quot;:{},&quot;shadow&quot;:{},&quot;threeD&quot;:{}}}"/>
  <p:tag name="KSO_WM_DIAGRAM_USE_COLOR_VALUE" val="{&quot;color_scheme&quot;:1,&quot;color_type&quot;:1,&quot;theme_color_indexes&quot;:[]}"/>
  <p:tag name="KSO_WM_BEAUTIFY_FLAG" val="#wm#"/>
  <p:tag name="KSO_WM_UNIT_LINE_FORE_SCHEMECOLOR_INDEX" val="5"/>
  <p:tag name="KSO_WM_UNIT_LINE_FILL_TYPE" val="2"/>
  <p:tag name="KSO_WM_UNIT_USESOURCEFORMAT_APPLY" val="0"/>
</p:tagLst>
</file>

<file path=ppt/tags/tag328.xml><?xml version="1.0" encoding="utf-8"?>
<p:tagLst xmlns:p="http://schemas.openxmlformats.org/presentationml/2006/main">
  <p:tag name="KSO_WM_UNIT_VALUE" val="414*458"/>
  <p:tag name="KSO_WM_UNIT_HIGHLIGHT" val="0"/>
  <p:tag name="KSO_WM_UNIT_COMPATIBLE" val="0"/>
  <p:tag name="KSO_WM_UNIT_DIAGRAM_ISNUMVISUAL" val="0"/>
  <p:tag name="KSO_WM_UNIT_DIAGRAM_ISREFERUNIT" val="0"/>
  <p:tag name="KSO_WM_DIAGRAM_GROUP_CODE" val="l1-1"/>
  <p:tag name="KSO_WM_UNIT_TYPE" val="l_h_d"/>
  <p:tag name="KSO_WM_UNIT_INDEX" val="1_2_1"/>
  <p:tag name="KSO_WM_UNIT_ID" val="diagram20233143_2*l_h_d*1_2_1"/>
  <p:tag name="KSO_WM_TEMPLATE_CATEGORY" val="diagram"/>
  <p:tag name="KSO_WM_TEMPLATE_INDEX" val="20233143"/>
  <p:tag name="KSO_WM_UNIT_LAYERLEVEL" val="1_1_1"/>
  <p:tag name="KSO_WM_TAG_VERSION" val="3.0"/>
  <p:tag name="KSO_WM_DIAGRAM_VERSION" val="3"/>
  <p:tag name="KSO_WM_DIAGRAM_COLOR_TRICK" val="1"/>
  <p:tag name="KSO_WM_DIAGRAM_COLOR_TEXT_CAN_REMOVE" val="n"/>
  <p:tag name="KSO_WM_DIAGRAM_MAX_ITEMCNT" val="5"/>
  <p:tag name="KSO_WM_DIAGRAM_MIN_ITEMCNT" val="2"/>
  <p:tag name="KSO_WM_DIAGRAM_VIRTUALLY_FRAME" val="{&quot;height&quot;:391.5088195800781,&quot;width&quot;:800.409912109375}"/>
  <p:tag name="KSO_WM_DIAGRAM_COLOR_MATCH_VALUE" val="{&quot;shape&quot;:{&quot;fill&quot;:{&quot;type&quot;:0},&quot;glow&quot;:{&quot;colorType&quot;:0},&quot;line&quot;:{&quot;solidLine&quot;:{&quot;brightness&quot;:0,&quot;colorType&quot;:1,&quot;foreColorIndex&quot;:5,&quot;transparency&quot;:0.3499999940395355},&quot;type&quot;:1},&quot;shadow&quot;:{&quot;colorType&quot;:0},&quot;threeD&quot;:{&quot;curvedSurface&quot;:{&quot;brightness&quot;:0,&quot;colorType&quot;:2,&quot;rgb&quot;:&quot;#000000&quot;},&quot;depth&quot;:{&quot;colorType&quot;:0}}},&quot;text&quot;:{&quot;fill&quot;:{},&quot;glow&quot;:{},&quot;line&quot;:{},&quot;shadow&quot;:{},&quot;threeD&quot;:{}}}"/>
  <p:tag name="KSO_WM_DIAGRAM_USE_COLOR_VALUE" val="{&quot;color_scheme&quot;:1,&quot;color_type&quot;:1,&quot;theme_color_indexes&quot;:[]}"/>
  <p:tag name="KSO_WM_BEAUTIFY_FLAG" val="#wm#"/>
  <p:tag name="KSO_WM_UNIT_LINE_FORE_SCHEMECOLOR_INDEX" val="5"/>
  <p:tag name="KSO_WM_UNIT_LINE_FILL_TYPE" val="2"/>
  <p:tag name="KSO_WM_UNIT_USESOURCEFORMAT_APPLY" val="0"/>
</p:tagLst>
</file>

<file path=ppt/tags/tag329.xml><?xml version="1.0" encoding="utf-8"?>
<p:tagLst xmlns:p="http://schemas.openxmlformats.org/presentationml/2006/main">
  <p:tag name="KSO_WM_UNIT_VALUE" val="414*458"/>
  <p:tag name="KSO_WM_UNIT_HIGHLIGHT" val="0"/>
  <p:tag name="KSO_WM_UNIT_COMPATIBLE" val="0"/>
  <p:tag name="KSO_WM_UNIT_DIAGRAM_ISNUMVISUAL" val="0"/>
  <p:tag name="KSO_WM_UNIT_DIAGRAM_ISREFERUNIT" val="0"/>
  <p:tag name="KSO_WM_DIAGRAM_GROUP_CODE" val="l1-1"/>
  <p:tag name="KSO_WM_UNIT_TYPE" val="l_h_d"/>
  <p:tag name="KSO_WM_UNIT_INDEX" val="1_3_1"/>
  <p:tag name="KSO_WM_UNIT_ID" val="diagram20233143_2*l_h_d*1_3_1"/>
  <p:tag name="KSO_WM_TEMPLATE_CATEGORY" val="diagram"/>
  <p:tag name="KSO_WM_TEMPLATE_INDEX" val="20233143"/>
  <p:tag name="KSO_WM_UNIT_LAYERLEVEL" val="1_1_1"/>
  <p:tag name="KSO_WM_TAG_VERSION" val="3.0"/>
  <p:tag name="KSO_WM_DIAGRAM_VERSION" val="3"/>
  <p:tag name="KSO_WM_DIAGRAM_COLOR_TRICK" val="1"/>
  <p:tag name="KSO_WM_DIAGRAM_COLOR_TEXT_CAN_REMOVE" val="n"/>
  <p:tag name="KSO_WM_DIAGRAM_MAX_ITEMCNT" val="5"/>
  <p:tag name="KSO_WM_DIAGRAM_MIN_ITEMCNT" val="2"/>
  <p:tag name="KSO_WM_DIAGRAM_VIRTUALLY_FRAME" val="{&quot;height&quot;:391.5088195800781,&quot;width&quot;:800.409912109375}"/>
  <p:tag name="KSO_WM_DIAGRAM_COLOR_MATCH_VALUE" val="{&quot;shape&quot;:{&quot;fill&quot;:{&quot;type&quot;:0},&quot;glow&quot;:{&quot;colorType&quot;:0},&quot;line&quot;:{&quot;solidLine&quot;:{&quot;brightness&quot;:0,&quot;colorType&quot;:1,&quot;foreColorIndex&quot;:5,&quot;transparency&quot;:0.3499999940395355},&quot;type&quot;:1},&quot;shadow&quot;:{&quot;colorType&quot;:0},&quot;threeD&quot;:{&quot;curvedSurface&quot;:{&quot;brightness&quot;:0,&quot;colorType&quot;:2,&quot;rgb&quot;:&quot;#000000&quot;},&quot;depth&quot;:{&quot;colorType&quot;:0}}},&quot;text&quot;:{&quot;fill&quot;:{},&quot;glow&quot;:{},&quot;line&quot;:{},&quot;shadow&quot;:{},&quot;threeD&quot;:{}}}"/>
  <p:tag name="KSO_WM_DIAGRAM_USE_COLOR_VALUE" val="{&quot;color_scheme&quot;:1,&quot;color_type&quot;:1,&quot;theme_color_indexes&quot;:[]}"/>
  <p:tag name="KSO_WM_BEAUTIFY_FLAG" val="#wm#"/>
  <p:tag name="KSO_WM_UNIT_LINE_FORE_SCHEMECOLOR_INDEX" val="5"/>
  <p:tag name="KSO_WM_UNIT_LINE_FILL_TYPE" val="2"/>
  <p:tag name="KSO_WM_UNIT_USESOURCEFORMAT_APPLY" val="0"/>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3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a"/>
  <p:tag name="KSO_WM_UNIT_INDEX" val="1_2_1"/>
  <p:tag name="KSO_WM_UNIT_ID" val="diagram20233143_2*l_h_a*1_2_1"/>
  <p:tag name="KSO_WM_TEMPLATE_CATEGORY" val="diagram"/>
  <p:tag name="KSO_WM_TEMPLATE_INDEX" val="20233143"/>
  <p:tag name="KSO_WM_UNIT_LAYERLEVEL" val="1_1_1"/>
  <p:tag name="KSO_WM_TAG_VERSION" val="3.0"/>
  <p:tag name="KSO_WM_DIAGRAM_VERSION" val="3"/>
  <p:tag name="KSO_WM_DIAGRAM_COLOR_TRICK" val="1"/>
  <p:tag name="KSO_WM_DIAGRAM_COLOR_TEXT_CAN_REMOVE" val="n"/>
  <p:tag name="KSO_WM_UNIT_ISCONTENTSTITLE" val="0"/>
  <p:tag name="KSO_WM_UNIT_ISNUMDGMTITLE" val="0"/>
  <p:tag name="KSO_WM_UNIT_NOCLEAR" val="0"/>
  <p:tag name="KSO_WM_DIAGRAM_MAX_ITEMCNT" val="5"/>
  <p:tag name="KSO_WM_DIAGRAM_MIN_ITEMCNT" val="2"/>
  <p:tag name="KSO_WM_DIAGRAM_VIRTUALLY_FRAME" val="{&quot;height&quot;:391.5088195800781,&quot;width&quot;:800.4099121093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 name="KSO_WM_BEAUTIFY_FLAG" val="#wm#"/>
  <p:tag name="KSO_WM_UNIT_VALUE" val="26"/>
  <p:tag name="KSO_WM_UNIT_PRESET_TEXT" val="单击此处添加标题"/>
  <p:tag name="KSO_WM_UNIT_FILL_TYPE" val="3"/>
  <p:tag name="KSO_WM_UNIT_TEXT_FILL_FORE_SCHEMECOLOR_INDEX" val="1"/>
  <p:tag name="KSO_WM_UNIT_TEXT_FILL_TYPE" val="1"/>
  <p:tag name="KSO_WM_UNIT_USESOURCEFORMAT_APPLY" val="0"/>
</p:tagLst>
</file>

<file path=ppt/tags/tag331.xml><?xml version="1.0" encoding="utf-8"?>
<p:tagLst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20233143_2*l_h_f*1_2_1"/>
  <p:tag name="KSO_WM_TEMPLATE_CATEGORY" val="diagram"/>
  <p:tag name="KSO_WM_TEMPLATE_INDEX" val="20233143"/>
  <p:tag name="KSO_WM_UNIT_LAYERLEVEL" val="1_1_1"/>
  <p:tag name="KSO_WM_TAG_VERSION" val="3.0"/>
  <p:tag name="KSO_WM_DIAGRAM_VERSION" val="3"/>
  <p:tag name="KSO_WM_DIAGRAM_COLOR_TRICK" val="1"/>
  <p:tag name="KSO_WM_DIAGRAM_COLOR_TEXT_CAN_REMOVE" val="n"/>
  <p:tag name="KSO_WM_DIAGRAM_MAX_ITEMCNT" val="5"/>
  <p:tag name="KSO_WM_DIAGRAM_MIN_ITEMCNT" val="2"/>
  <p:tag name="KSO_WM_DIAGRAM_VIRTUALLY_FRAME" val="{&quot;height&quot;:391.5088195800781,&quot;width&quot;:800.4099121093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 name="KSO_WM_BEAUTIFY_FLAG" val="#wm#"/>
  <p:tag name="KSO_WM_UNIT_VALUE" val="51"/>
  <p:tag name="KSO_WM_UNIT_PRESET_TEXT" val="单击此处添加文本，简明扼要地阐述观点。根据需要可酌情增减文字"/>
  <p:tag name="KSO_WM_UNIT_TEXT_FILL_FORE_SCHEMECOLOR_INDEX" val="1"/>
  <p:tag name="KSO_WM_UNIT_TEXT_FILL_TYPE" val="1"/>
  <p:tag name="KSO_WM_UNIT_USESOURCEFORMAT_APPLY" val="0"/>
</p:tagLst>
</file>

<file path=ppt/tags/tag33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33143_2*l_h_i*1_2_1"/>
  <p:tag name="KSO_WM_TEMPLATE_CATEGORY" val="diagram"/>
  <p:tag name="KSO_WM_TEMPLATE_INDEX" val="20233143"/>
  <p:tag name="KSO_WM_UNIT_LAYERLEVEL" val="1_1_1"/>
  <p:tag name="KSO_WM_TAG_VERSION" val="3.0"/>
  <p:tag name="KSO_WM_BEAUTIFY_FLAG" val="#wm#"/>
  <p:tag name="KSO_WM_UNIT_TYPE" val="l_h_i"/>
  <p:tag name="KSO_WM_UNIT_INDEX" val="1_2_1"/>
  <p:tag name="KSO_WM_DIAGRAM_VERSION" val="3"/>
  <p:tag name="KSO_WM_DIAGRAM_COLOR_TRICK" val="1"/>
  <p:tag name="KSO_WM_DIAGRAM_COLOR_TEXT_CAN_REMOVE" val="n"/>
  <p:tag name="KSO_WM_DIAGRAM_MAX_ITEMCNT" val="5"/>
  <p:tag name="KSO_WM_DIAGRAM_MIN_ITEMCNT" val="2"/>
  <p:tag name="KSO_WM_DIAGRAM_VIRTUALLY_FRAME" val="{&quot;height&quot;:391.5088195800781,&quot;width&quot;:800.409912109375}"/>
  <p:tag name="KSO_WM_DIAGRAM_COLOR_MATCH_VALUE" val="{&quot;shape&quot;:{&quot;fill&quot;:{&quot;type&quot;:0},&quot;glow&quot;:{&quot;colorType&quot;:0},&quot;line&quot;:{&quot;solidLine&quot;:{&quot;brightness&quot;:0,&quot;colorType&quot;:1,&quot;foreColorIndex&quot;:5,&quot;transparency&quot;:0.3499999940395355},&quot;type&quot;:1},&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5"/>
  <p:tag name="KSO_WM_UNIT_LINE_FILL_TYPE" val="2"/>
  <p:tag name="KSO_WM_UNIT_USESOURCEFORMAT_APPLY" val="0"/>
</p:tagLst>
</file>

<file path=ppt/tags/tag33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a"/>
  <p:tag name="KSO_WM_UNIT_INDEX" val="1_1_1"/>
  <p:tag name="KSO_WM_UNIT_ID" val="diagram20233143_2*l_h_a*1_1_1"/>
  <p:tag name="KSO_WM_TEMPLATE_CATEGORY" val="diagram"/>
  <p:tag name="KSO_WM_TEMPLATE_INDEX" val="20233143"/>
  <p:tag name="KSO_WM_UNIT_LAYERLEVEL" val="1_1_1"/>
  <p:tag name="KSO_WM_TAG_VERSION" val="3.0"/>
  <p:tag name="KSO_WM_DIAGRAM_VERSION" val="3"/>
  <p:tag name="KSO_WM_DIAGRAM_COLOR_TRICK" val="1"/>
  <p:tag name="KSO_WM_DIAGRAM_COLOR_TEXT_CAN_REMOVE" val="n"/>
  <p:tag name="KSO_WM_UNIT_ISCONTENTSTITLE" val="0"/>
  <p:tag name="KSO_WM_UNIT_ISNUMDGMTITLE" val="0"/>
  <p:tag name="KSO_WM_UNIT_NOCLEAR" val="0"/>
  <p:tag name="KSO_WM_DIAGRAM_MAX_ITEMCNT" val="5"/>
  <p:tag name="KSO_WM_DIAGRAM_MIN_ITEMCNT" val="2"/>
  <p:tag name="KSO_WM_DIAGRAM_VIRTUALLY_FRAME" val="{&quot;height&quot;:391.5088195800781,&quot;width&quot;:800.4099121093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 name="KSO_WM_BEAUTIFY_FLAG" val="#wm#"/>
  <p:tag name="KSO_WM_UNIT_VALUE" val="24"/>
  <p:tag name="KSO_WM_UNIT_PRESET_TEXT" val="单击此处添加标题"/>
  <p:tag name="KSO_WM_UNIT_FILL_TYPE" val="3"/>
  <p:tag name="KSO_WM_UNIT_TEXT_FILL_FORE_SCHEMECOLOR_INDEX" val="1"/>
  <p:tag name="KSO_WM_UNIT_TEXT_FILL_TYPE" val="1"/>
  <p:tag name="KSO_WM_UNIT_USESOURCEFORMAT_APPLY" val="0"/>
</p:tagLst>
</file>

<file path=ppt/tags/tag334.xml><?xml version="1.0" encoding="utf-8"?>
<p:tagLst xmlns:p="http://schemas.openxmlformats.org/presentationml/2006/main">
  <p:tag name="KSO_WM_UNIT_SUBTYPE" val="a"/>
  <p:tag name="KSO_WM_UNIT_NOCLEAR" val="0"/>
  <p:tag name="KSO_WM_UNIT_VALUE" val="30"/>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33143_2*l_h_f*1_1_1"/>
  <p:tag name="KSO_WM_TEMPLATE_CATEGORY" val="diagram"/>
  <p:tag name="KSO_WM_TEMPLATE_INDEX" val="20233143"/>
  <p:tag name="KSO_WM_UNIT_LAYERLEVEL" val="1_1_1"/>
  <p:tag name="KSO_WM_TAG_VERSION" val="3.0"/>
  <p:tag name="KSO_WM_DIAGRAM_VERSION" val="3"/>
  <p:tag name="KSO_WM_DIAGRAM_COLOR_TRICK" val="1"/>
  <p:tag name="KSO_WM_DIAGRAM_COLOR_TEXT_CAN_REMOVE" val="n"/>
  <p:tag name="KSO_WM_DIAGRAM_MAX_ITEMCNT" val="5"/>
  <p:tag name="KSO_WM_DIAGRAM_MIN_ITEMCNT" val="2"/>
  <p:tag name="KSO_WM_DIAGRAM_VIRTUALLY_FRAME" val="{&quot;height&quot;:391.5088195800781,&quot;width&quot;:800.4099121093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 name="KSO_WM_BEAUTIFY_FLAG" val="#wm#"/>
  <p:tag name="KSO_WM_UNIT_PRESET_TEXT" val="单击此处添加文本，简明扼要地阐述观点。根据需要可酌情增减文字"/>
  <p:tag name="KSO_WM_UNIT_TEXT_FILL_FORE_SCHEMECOLOR_INDEX" val="1"/>
  <p:tag name="KSO_WM_UNIT_TEXT_FILL_TYPE" val="1"/>
  <p:tag name="KSO_WM_UNIT_USESOURCEFORMAT_APPLY" val="0"/>
</p:tagLst>
</file>

<file path=ppt/tags/tag33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a"/>
  <p:tag name="KSO_WM_UNIT_INDEX" val="1_3_1"/>
  <p:tag name="KSO_WM_UNIT_ID" val="diagram20233143_2*l_h_a*1_3_1"/>
  <p:tag name="KSO_WM_TEMPLATE_CATEGORY" val="diagram"/>
  <p:tag name="KSO_WM_TEMPLATE_INDEX" val="20233143"/>
  <p:tag name="KSO_WM_UNIT_LAYERLEVEL" val="1_1_1"/>
  <p:tag name="KSO_WM_TAG_VERSION" val="3.0"/>
  <p:tag name="KSO_WM_DIAGRAM_VERSION" val="3"/>
  <p:tag name="KSO_WM_DIAGRAM_COLOR_TRICK" val="1"/>
  <p:tag name="KSO_WM_DIAGRAM_COLOR_TEXT_CAN_REMOVE" val="n"/>
  <p:tag name="KSO_WM_UNIT_ISCONTENTSTITLE" val="0"/>
  <p:tag name="KSO_WM_UNIT_ISNUMDGMTITLE" val="0"/>
  <p:tag name="KSO_WM_UNIT_NOCLEAR" val="0"/>
  <p:tag name="KSO_WM_DIAGRAM_MAX_ITEMCNT" val="5"/>
  <p:tag name="KSO_WM_DIAGRAM_MIN_ITEMCNT" val="2"/>
  <p:tag name="KSO_WM_DIAGRAM_VIRTUALLY_FRAME" val="{&quot;height&quot;:391.5088195800781,&quot;width&quot;:800.4099121093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 name="KSO_WM_BEAUTIFY_FLAG" val="#wm#"/>
  <p:tag name="KSO_WM_UNIT_VALUE" val="24"/>
  <p:tag name="KSO_WM_UNIT_PRESET_TEXT" val="单击此处添加标题"/>
  <p:tag name="KSO_WM_UNIT_FILL_TYPE" val="3"/>
  <p:tag name="KSO_WM_UNIT_TEXT_FILL_FORE_SCHEMECOLOR_INDEX" val="1"/>
  <p:tag name="KSO_WM_UNIT_TEXT_FILL_TYPE" val="1"/>
  <p:tag name="KSO_WM_UNIT_USESOURCEFORMAT_APPLY" val="0"/>
</p:tagLst>
</file>

<file path=ppt/tags/tag336.xml><?xml version="1.0" encoding="utf-8"?>
<p:tagLst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3_1"/>
  <p:tag name="KSO_WM_UNIT_ID" val="diagram20233143_2*l_h_f*1_3_1"/>
  <p:tag name="KSO_WM_TEMPLATE_CATEGORY" val="diagram"/>
  <p:tag name="KSO_WM_TEMPLATE_INDEX" val="20233143"/>
  <p:tag name="KSO_WM_UNIT_LAYERLEVEL" val="1_1_1"/>
  <p:tag name="KSO_WM_TAG_VERSION" val="3.0"/>
  <p:tag name="KSO_WM_DIAGRAM_VERSION" val="3"/>
  <p:tag name="KSO_WM_DIAGRAM_COLOR_TRICK" val="1"/>
  <p:tag name="KSO_WM_DIAGRAM_COLOR_TEXT_CAN_REMOVE" val="n"/>
  <p:tag name="KSO_WM_DIAGRAM_MAX_ITEMCNT" val="5"/>
  <p:tag name="KSO_WM_DIAGRAM_MIN_ITEMCNT" val="2"/>
  <p:tag name="KSO_WM_DIAGRAM_VIRTUALLY_FRAME" val="{&quot;height&quot;:391.5088195800781,&quot;width&quot;:800.4099121093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 name="KSO_WM_BEAUTIFY_FLAG" val="#wm#"/>
  <p:tag name="KSO_WM_UNIT_VALUE" val="51"/>
  <p:tag name="KSO_WM_UNIT_PRESET_TEXT" val="单击此处添加文本，简明扼要地阐述观点。根据需要可酌情增减文字"/>
  <p:tag name="KSO_WM_UNIT_TEXT_FILL_FORE_SCHEMECOLOR_INDEX" val="1"/>
  <p:tag name="KSO_WM_UNIT_TEXT_FILL_TYPE" val="1"/>
  <p:tag name="KSO_WM_UNIT_USESOURCEFORMAT_APPLY" val="0"/>
</p:tagLst>
</file>

<file path=ppt/tags/tag33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33143_2*l_h_i*1_1_1"/>
  <p:tag name="KSO_WM_TEMPLATE_CATEGORY" val="diagram"/>
  <p:tag name="KSO_WM_TEMPLATE_INDEX" val="20233143"/>
  <p:tag name="KSO_WM_UNIT_LAYERLEVEL" val="1_1_1"/>
  <p:tag name="KSO_WM_TAG_VERSION" val="3.0"/>
  <p:tag name="KSO_WM_BEAUTIFY_FLAG" val="#wm#"/>
  <p:tag name="KSO_WM_UNIT_TYPE" val="l_h_i"/>
  <p:tag name="KSO_WM_UNIT_INDEX" val="1_1_1"/>
  <p:tag name="KSO_WM_DIAGRAM_VERSION" val="3"/>
  <p:tag name="KSO_WM_DIAGRAM_COLOR_TRICK" val="1"/>
  <p:tag name="KSO_WM_DIAGRAM_COLOR_TEXT_CAN_REMOVE" val="n"/>
  <p:tag name="KSO_WM_DIAGRAM_MAX_ITEMCNT" val="5"/>
  <p:tag name="KSO_WM_DIAGRAM_MIN_ITEMCNT" val="2"/>
  <p:tag name="KSO_WM_DIAGRAM_VIRTUALLY_FRAME" val="{&quot;height&quot;:391.5088195800781,&quot;width&quot;:800.409912109375}"/>
  <p:tag name="KSO_WM_DIAGRAM_COLOR_MATCH_VALUE" val="{&quot;shape&quot;:{&quot;fill&quot;:{&quot;type&quot;:0},&quot;glow&quot;:{&quot;colorType&quot;:0},&quot;line&quot;:{&quot;solidLine&quot;:{&quot;brightness&quot;:0,&quot;colorType&quot;:1,&quot;foreColorIndex&quot;:5,&quot;transparency&quot;:0.3499999940395355},&quot;type&quot;:1},&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5"/>
  <p:tag name="KSO_WM_UNIT_LINE_FILL_TYPE" val="2"/>
  <p:tag name="KSO_WM_UNIT_USESOURCEFORMAT_APPLY" val="0"/>
</p:tagLst>
</file>

<file path=ppt/tags/tag33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33143_2*l_h_i*1_3_1"/>
  <p:tag name="KSO_WM_TEMPLATE_CATEGORY" val="diagram"/>
  <p:tag name="KSO_WM_TEMPLATE_INDEX" val="20233143"/>
  <p:tag name="KSO_WM_UNIT_LAYERLEVEL" val="1_1_1"/>
  <p:tag name="KSO_WM_TAG_VERSION" val="3.0"/>
  <p:tag name="KSO_WM_BEAUTIFY_FLAG" val="#wm#"/>
  <p:tag name="KSO_WM_UNIT_TYPE" val="l_h_i"/>
  <p:tag name="KSO_WM_UNIT_INDEX" val="1_3_1"/>
  <p:tag name="KSO_WM_DIAGRAM_VERSION" val="3"/>
  <p:tag name="KSO_WM_DIAGRAM_COLOR_TRICK" val="1"/>
  <p:tag name="KSO_WM_DIAGRAM_COLOR_TEXT_CAN_REMOVE" val="n"/>
  <p:tag name="KSO_WM_DIAGRAM_MAX_ITEMCNT" val="5"/>
  <p:tag name="KSO_WM_DIAGRAM_MIN_ITEMCNT" val="2"/>
  <p:tag name="KSO_WM_DIAGRAM_VIRTUALLY_FRAME" val="{&quot;height&quot;:391.5088195800781,&quot;width&quot;:800.409912109375}"/>
  <p:tag name="KSO_WM_DIAGRAM_COLOR_MATCH_VALUE" val="{&quot;shape&quot;:{&quot;fill&quot;:{&quot;type&quot;:0},&quot;glow&quot;:{&quot;colorType&quot;:0},&quot;line&quot;:{&quot;solidLine&quot;:{&quot;brightness&quot;:0,&quot;colorType&quot;:1,&quot;foreColorIndex&quot;:5,&quot;transparency&quot;:0.3499999940395355},&quot;type&quot;:1},&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5"/>
  <p:tag name="KSO_WM_UNIT_LINE_FILL_TYPE" val="2"/>
  <p:tag name="KSO_WM_UNIT_USESOURCEFORMAT_APPLY" val="0"/>
</p:tagLst>
</file>

<file path=ppt/tags/tag339.xml><?xml version="1.0" encoding="utf-8"?>
<p:tagLst xmlns:p="http://schemas.openxmlformats.org/presentationml/2006/main">
  <p:tag name="KSO_WM_BEAUTIFY_FLAG" val="#wm#"/>
  <p:tag name="KSO_WM_TEMPLATE_CATEGORY" val="custom"/>
  <p:tag name="KSO_WM_TEMPLATE_INDEX" val="20231596"/>
  <p:tag name="KSO_WM_SLIDE_ID" val="diagram20233143_3"/>
  <p:tag name="KSO_WM_TEMPLATE_SUBCATEGORY" val="0"/>
  <p:tag name="KSO_WM_TEMPLATE_MASTER_TYPE" val="0"/>
  <p:tag name="KSO_WM_TEMPLATE_COLOR_TYPE" val="0"/>
  <p:tag name="KSO_WM_SLIDE_ITEM_CNT" val="4"/>
  <p:tag name="KSO_WM_SLIDE_INDEX" val="3"/>
  <p:tag name="KSO_WM_DIAGRAM_GROUP_CODE" val="l1-1"/>
  <p:tag name="KSO_WM_SLIDE_DIAGTYPE" val="l"/>
  <p:tag name="KSO_WM_TAG_VERSION" val="3.0"/>
  <p:tag name="KSO_WM_SLIDE_LAYOUT" val="a_l"/>
  <p:tag name="KSO_WM_SLIDE_LAYOUT_CNT" val="1_1"/>
  <p:tag name="KSO_WM_SLIDE_TYPE" val="text"/>
  <p:tag name="KSO_WM_SLIDE_SUBTYPE" val="diag"/>
  <p:tag name="KSO_WM_SLIDE_SIZE" val="759.375*370.283"/>
  <p:tag name="KSO_WM_SLIDE_POSITION" val="100.5*127.023"/>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40.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DIAGRAM_GROUP_CODE" val="l1-1"/>
  <p:tag name="KSO_WM_UNIT_TYPE" val="i"/>
  <p:tag name="KSO_WM_UNIT_INDEX" val="1"/>
  <p:tag name="KSO_WM_UNIT_ID" val="custom20232404_1*i*1"/>
  <p:tag name="KSO_WM_TEMPLATE_CATEGORY" val="custom"/>
  <p:tag name="KSO_WM_TEMPLATE_INDEX" val="20232404"/>
  <p:tag name="KSO_WM_UNIT_LAYERLEVEL" val="1"/>
  <p:tag name="KSO_WM_TAG_VERSION" val="3.0"/>
  <p:tag name="KSO_WM_UNIT_FILL_FORE_SCHEMECOLOR_INDEX" val="5"/>
  <p:tag name="KSO_WM_UNIT_FILL_TYPE" val="1"/>
  <p:tag name="KSO_WM_UNIT_TEXT_FILL_FORE_SCHEMECOLOR_INDEX" val="2"/>
  <p:tag name="KSO_WM_UNIT_TEXT_FILL_TYPE" val="1"/>
  <p:tag name="KSO_WM_UNIT_USESOURCEFORMAT_APPLY" val="0"/>
</p:tagLst>
</file>

<file path=ppt/tags/tag341.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DIAGRAM_GROUP_CODE" val="l1-1"/>
  <p:tag name="KSO_WM_UNIT_TYPE" val="i"/>
  <p:tag name="KSO_WM_UNIT_INDEX" val="2"/>
  <p:tag name="KSO_WM_UNIT_ID" val="custom20232404_1*i*2"/>
  <p:tag name="KSO_WM_TEMPLATE_CATEGORY" val="custom"/>
  <p:tag name="KSO_WM_TEMPLATE_INDEX" val="20232404"/>
  <p:tag name="KSO_WM_UNIT_LAYERLEVEL" val="1"/>
  <p:tag name="KSO_WM_TAG_VERSION" val="3.0"/>
  <p:tag name="KSO_WM_UNIT_FILL_FORE_SCHEMECOLOR_INDEX" val="5"/>
  <p:tag name="KSO_WM_UNIT_FILL_TYPE" val="1"/>
  <p:tag name="KSO_WM_UNIT_TEXT_FILL_FORE_SCHEMECOLOR_INDEX" val="2"/>
  <p:tag name="KSO_WM_UNIT_TEXT_FILL_TYPE" val="1"/>
  <p:tag name="KSO_WM_UNIT_USESOURCEFORMAT_APPLY" val="0"/>
</p:tagLst>
</file>

<file path=ppt/tags/tag342.xml><?xml version="1.0" encoding="utf-8"?>
<p:tagLst xmlns:p="http://schemas.openxmlformats.org/presentationml/2006/main">
  <p:tag name="KSO_WM_UNIT_VALUE" val="909*1209"/>
  <p:tag name="KSO_WM_UNIT_HIGHLIGHT" val="0"/>
  <p:tag name="KSO_WM_UNIT_COMPATIBLE" val="0"/>
  <p:tag name="KSO_WM_UNIT_DIAGRAM_ISNUMVISUAL" val="0"/>
  <p:tag name="KSO_WM_UNIT_DIAGRAM_ISREFERUNIT" val="0"/>
  <p:tag name="KSO_WM_DIAGRAM_GROUP_CODE" val="l1-1"/>
  <p:tag name="KSO_WM_UNIT_TYPE" val="d"/>
  <p:tag name="KSO_WM_UNIT_INDEX" val="1"/>
  <p:tag name="KSO_WM_UNIT_ID" val="custom20232404_1*d*1"/>
  <p:tag name="KSO_WM_TEMPLATE_CATEGORY" val="custom"/>
  <p:tag name="KSO_WM_TEMPLATE_INDEX" val="20232404"/>
  <p:tag name="KSO_WM_UNIT_LAYERLEVEL" val="1"/>
  <p:tag name="KSO_WM_TAG_VERSION" val="3.0"/>
  <p:tag name="KSO_WM_BEAUTIFY_FLAG" val="#wm#"/>
  <p:tag name="KSO_WM_UNIT_LINE_FORE_SCHEMECOLOR_INDEX" val="5"/>
  <p:tag name="KSO_WM_UNIT_LINE_FILL_TYPE" val="2"/>
  <p:tag name="KSO_WM_UNIT_USESOURCEFORMAT_APPLY" val="0"/>
</p:tagLst>
</file>

<file path=ppt/tags/tag343.xml><?xml version="1.0" encoding="utf-8"?>
<p:tagLst xmlns:p="http://schemas.openxmlformats.org/presentationml/2006/main">
  <p:tag name="KSO_WM_UNIT_ISCONTENTSTITLE" val="0"/>
  <p:tag name="KSO_WM_UNIT_ISNUMDGMTITLE" val="0"/>
  <p:tag name="KSO_WM_UNIT_NOCLEAR" val="0"/>
  <p:tag name="KSO_WM_UNIT_VALUE" val="29"/>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TEMPLATE_CATEGORY" val="custom"/>
  <p:tag name="KSO_WM_UNIT_LAYERLEVEL" val="1"/>
  <p:tag name="KSO_WM_TAG_VERSION" val="3.0"/>
  <p:tag name="KSO_WM_BEAUTIFY_FLAG" val="#wm#"/>
  <p:tag name="KSO_WM_UNIT_TEXT_FILL_FORE_SCHEMECOLOR_INDEX" val="13"/>
  <p:tag name="KSO_WM_UNIT_TEXT_FILL_TYPE" val="1"/>
  <p:tag name="KSO_WM_UNIT_USESOURCEFORMAT_APPLY" val="0"/>
  <p:tag name="KSO_WM_TEMPLATE_INDEX" val="20232404"/>
  <p:tag name="KSO_WM_UNIT_ID" val="custom20232404_1*a*1"/>
  <p:tag name="KSO_WM_UNIT_PRESET_TEXT" val="单击此处添加标题"/>
</p:tagLst>
</file>

<file path=ppt/tags/tag344.xml><?xml version="1.0" encoding="utf-8"?>
<p:tagLst xmlns:p="http://schemas.openxmlformats.org/presentationml/2006/main">
  <p:tag name="KSO_WM_BEAUTIFY_FLAG" val="#wm#"/>
  <p:tag name="KSO_WM_DIAGRAM_VERSION" val="3"/>
  <p:tag name="KSO_WM_DIAGRAM_COLOR_TRICK" val="1"/>
  <p:tag name="KSO_WM_DIAGRAM_COLOR_TEXT_CAN_REMOVE" val="n"/>
  <p:tag name="KSO_WM_UNIT_ISCONTENTSTITLE" val="0"/>
  <p:tag name="KSO_WM_UNIT_ISNUMDGMTITLE" val="0"/>
  <p:tag name="KSO_WM_UNIT_NOCLEAR" val="0"/>
  <p:tag name="KSO_WM_UNIT_VALUE" val="6"/>
  <p:tag name="KSO_WM_UNIT_HIGHLIGHT" val="0"/>
  <p:tag name="KSO_WM_UNIT_COMPATIBLE" val="0"/>
  <p:tag name="KSO_WM_UNIT_DIAGRAM_ISNUMVISUAL" val="0"/>
  <p:tag name="KSO_WM_UNIT_DIAGRAM_ISREFERUNIT" val="0"/>
  <p:tag name="KSO_WM_DIAGRAM_GROUP_CODE" val="l1-1"/>
  <p:tag name="KSO_WM_UNIT_TYPE" val="l_h_a"/>
  <p:tag name="KSO_WM_UNIT_INDEX" val="1_1_1"/>
  <p:tag name="KSO_WM_UNIT_ID" val="diagram20231267_2*l_h_a*1_1_1"/>
  <p:tag name="KSO_WM_TEMPLATE_CATEGORY" val="diagram"/>
  <p:tag name="KSO_WM_TEMPLATE_INDEX" val="20231267"/>
  <p:tag name="KSO_WM_UNIT_LAYERLEVEL" val="1_1_1"/>
  <p:tag name="KSO_WM_TAG_VERSION" val="3.0"/>
  <p:tag name="KSO_WM_DIAGRAM_MAX_ITEMCNT" val="4"/>
  <p:tag name="KSO_WM_DIAGRAM_MIN_ITEMCNT" val="2"/>
  <p:tag name="KSO_WM_DIAGRAM_VIRTUALLY_FRAME" val="{&quot;height&quot;:363.37274169921875,&quot;width&quot;:413.14276123046875}"/>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添加标题"/>
  <p:tag name="KSO_WM_UNIT_FILL_TYPE" val="1"/>
  <p:tag name="KSO_WM_UNIT_FILL_FORE_SCHEMECOLOR_INDEX" val="5"/>
  <p:tag name="KSO_WM_UNIT_FILL_FORE_SCHEMECOLOR_INDEX_BRIGHTNESS" val="0"/>
  <p:tag name="KSO_WM_UNIT_TEXT_FILL_FORE_SCHEMECOLOR_INDEX" val="1"/>
  <p:tag name="KSO_WM_UNIT_TEXT_FILL_TYPE" val="1"/>
  <p:tag name="KSO_WM_UNIT_USESOURCEFORMAT_APPLY" val="0"/>
</p:tagLst>
</file>

<file path=ppt/tags/tag345.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1_1"/>
  <p:tag name="KSO_WM_UNIT_ID" val="diagram20231267_2*l_h_f*1_1_1"/>
  <p:tag name="KSO_WM_TEMPLATE_CATEGORY" val="diagram"/>
  <p:tag name="KSO_WM_TEMPLATE_INDEX" val="20231267"/>
  <p:tag name="KSO_WM_UNIT_LAYERLEVEL" val="1_1_1"/>
  <p:tag name="KSO_WM_TAG_VERSION" val="3.0"/>
  <p:tag name="KSO_WM_BEAUTIFY_FLAG" val="#wm#"/>
  <p:tag name="KSO_WM_UNIT_TEXT_FILL_FORE_SCHEMECOLOR_INDEX_BRIGHTNESS" val="0.15"/>
  <p:tag name="KSO_WM_DIAGRAM_VERSION" val="3"/>
  <p:tag name="KSO_WM_DIAGRAM_COLOR_TRICK" val="1"/>
  <p:tag name="KSO_WM_DIAGRAM_COLOR_TEXT_CAN_REMOVE" val="n"/>
  <p:tag name="KSO_WM_DIAGRAM_GROUP_CODE" val="l1-1"/>
  <p:tag name="KSO_WM_DIAGRAM_MAX_ITEMCNT" val="4"/>
  <p:tag name="KSO_WM_DIAGRAM_MIN_ITEMCNT" val="2"/>
  <p:tag name="KSO_WM_DIAGRAM_VIRTUALLY_FRAME" val="{&quot;height&quot;:363.37274169921875,&quot;width&quot;:413.142761230468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此处添加文本具体内容，简明扼要地阐述您的观点根据需要可酌情增减文字，单击此处添加内容"/>
  <p:tag name="KSO_WM_UNIT_TEXT_FILL_FORE_SCHEMECOLOR_INDEX" val="1"/>
  <p:tag name="KSO_WM_UNIT_TEXT_FILL_TYPE" val="1"/>
  <p:tag name="KSO_WM_UNIT_USESOURCEFORMAT_APPLY" val="0"/>
</p:tagLst>
</file>

<file path=ppt/tags/tag346.xml><?xml version="1.0" encoding="utf-8"?>
<p:tagLst xmlns:p="http://schemas.openxmlformats.org/presentationml/2006/main">
  <p:tag name="KSO_WM_BEAUTIFY_FLAG" val="#wm#"/>
  <p:tag name="KSO_WM_DIAGRAM_VERSION" val="3"/>
  <p:tag name="KSO_WM_DIAGRAM_COLOR_TRICK" val="1"/>
  <p:tag name="KSO_WM_DIAGRAM_COLOR_TEXT_CAN_REMOVE" val="n"/>
  <p:tag name="KSO_WM_UNIT_ISCONTENTSTITLE" val="0"/>
  <p:tag name="KSO_WM_UNIT_ISNUMDGMTITLE" val="0"/>
  <p:tag name="KSO_WM_UNIT_NOCLEAR" val="0"/>
  <p:tag name="KSO_WM_UNIT_VALUE" val="6"/>
  <p:tag name="KSO_WM_UNIT_HIGHLIGHT" val="0"/>
  <p:tag name="KSO_WM_UNIT_COMPATIBLE" val="0"/>
  <p:tag name="KSO_WM_UNIT_DIAGRAM_ISNUMVISUAL" val="0"/>
  <p:tag name="KSO_WM_UNIT_DIAGRAM_ISREFERUNIT" val="0"/>
  <p:tag name="KSO_WM_DIAGRAM_GROUP_CODE" val="l1-1"/>
  <p:tag name="KSO_WM_UNIT_TYPE" val="l_h_a"/>
  <p:tag name="KSO_WM_UNIT_INDEX" val="1_2_1"/>
  <p:tag name="KSO_WM_UNIT_ID" val="diagram20231267_2*l_h_a*1_2_1"/>
  <p:tag name="KSO_WM_TEMPLATE_CATEGORY" val="diagram"/>
  <p:tag name="KSO_WM_TEMPLATE_INDEX" val="20231267"/>
  <p:tag name="KSO_WM_UNIT_LAYERLEVEL" val="1_1_1"/>
  <p:tag name="KSO_WM_TAG_VERSION" val="3.0"/>
  <p:tag name="KSO_WM_DIAGRAM_MAX_ITEMCNT" val="4"/>
  <p:tag name="KSO_WM_DIAGRAM_MIN_ITEMCNT" val="2"/>
  <p:tag name="KSO_WM_DIAGRAM_VIRTUALLY_FRAME" val="{&quot;height&quot;:363.37274169921875,&quot;width&quot;:413.14276123046875}"/>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添加标题"/>
  <p:tag name="KSO_WM_UNIT_FILL_TYPE" val="1"/>
  <p:tag name="KSO_WM_UNIT_FILL_FORE_SCHEMECOLOR_INDEX" val="5"/>
  <p:tag name="KSO_WM_UNIT_FILL_FORE_SCHEMECOLOR_INDEX_BRIGHTNESS" val="0"/>
  <p:tag name="KSO_WM_UNIT_TEXT_FILL_FORE_SCHEMECOLOR_INDEX" val="1"/>
  <p:tag name="KSO_WM_UNIT_TEXT_FILL_TYPE" val="1"/>
  <p:tag name="KSO_WM_UNIT_USESOURCEFORMAT_APPLY" val="0"/>
</p:tagLst>
</file>

<file path=ppt/tags/tag347.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2_1"/>
  <p:tag name="KSO_WM_UNIT_ID" val="diagram20231267_2*l_h_f*1_2_1"/>
  <p:tag name="KSO_WM_TEMPLATE_CATEGORY" val="diagram"/>
  <p:tag name="KSO_WM_TEMPLATE_INDEX" val="20231267"/>
  <p:tag name="KSO_WM_UNIT_LAYERLEVEL" val="1_1_1"/>
  <p:tag name="KSO_WM_TAG_VERSION" val="3.0"/>
  <p:tag name="KSO_WM_BEAUTIFY_FLAG" val="#wm#"/>
  <p:tag name="KSO_WM_UNIT_TEXT_FILL_FORE_SCHEMECOLOR_INDEX_BRIGHTNESS" val="0.15"/>
  <p:tag name="KSO_WM_DIAGRAM_VERSION" val="3"/>
  <p:tag name="KSO_WM_DIAGRAM_COLOR_TRICK" val="1"/>
  <p:tag name="KSO_WM_DIAGRAM_COLOR_TEXT_CAN_REMOVE" val="n"/>
  <p:tag name="KSO_WM_DIAGRAM_GROUP_CODE" val="l1-1"/>
  <p:tag name="KSO_WM_DIAGRAM_MAX_ITEMCNT" val="4"/>
  <p:tag name="KSO_WM_DIAGRAM_MIN_ITEMCNT" val="2"/>
  <p:tag name="KSO_WM_DIAGRAM_VIRTUALLY_FRAME" val="{&quot;height&quot;:363.37274169921875,&quot;width&quot;:413.142761230468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此处添加文本具体内容，简明扼要地阐述您的观点根据需要可酌情增减文字，单击此处添加内容"/>
  <p:tag name="KSO_WM_UNIT_TEXT_FILL_FORE_SCHEMECOLOR_INDEX" val="1"/>
  <p:tag name="KSO_WM_UNIT_TEXT_FILL_TYPE" val="1"/>
  <p:tag name="KSO_WM_UNIT_USESOURCEFORMAT_APPLY" val="0"/>
</p:tagLst>
</file>

<file path=ppt/tags/tag348.xml><?xml version="1.0" encoding="utf-8"?>
<p:tagLst xmlns:p="http://schemas.openxmlformats.org/presentationml/2006/main">
  <p:tag name="KSO_WM_BEAUTIFY_FLAG" val="#wm#"/>
  <p:tag name="KSO_WM_DIAGRAM_VERSION" val="3"/>
  <p:tag name="KSO_WM_DIAGRAM_COLOR_TRICK" val="1"/>
  <p:tag name="KSO_WM_DIAGRAM_COLOR_TEXT_CAN_REMOVE" val="n"/>
  <p:tag name="KSO_WM_UNIT_ISCONTENTSTITLE" val="0"/>
  <p:tag name="KSO_WM_UNIT_ISNUMDGMTITLE" val="0"/>
  <p:tag name="KSO_WM_UNIT_NOCLEAR" val="0"/>
  <p:tag name="KSO_WM_UNIT_VALUE" val="6"/>
  <p:tag name="KSO_WM_UNIT_HIGHLIGHT" val="0"/>
  <p:tag name="KSO_WM_UNIT_COMPATIBLE" val="0"/>
  <p:tag name="KSO_WM_UNIT_DIAGRAM_ISNUMVISUAL" val="0"/>
  <p:tag name="KSO_WM_UNIT_DIAGRAM_ISREFERUNIT" val="0"/>
  <p:tag name="KSO_WM_DIAGRAM_GROUP_CODE" val="l1-1"/>
  <p:tag name="KSO_WM_UNIT_TYPE" val="l_h_a"/>
  <p:tag name="KSO_WM_UNIT_INDEX" val="1_3_1"/>
  <p:tag name="KSO_WM_UNIT_ID" val="diagram20231267_2*l_h_a*1_3_1"/>
  <p:tag name="KSO_WM_TEMPLATE_CATEGORY" val="diagram"/>
  <p:tag name="KSO_WM_TEMPLATE_INDEX" val="20231267"/>
  <p:tag name="KSO_WM_UNIT_LAYERLEVEL" val="1_1_1"/>
  <p:tag name="KSO_WM_TAG_VERSION" val="3.0"/>
  <p:tag name="KSO_WM_DIAGRAM_MAX_ITEMCNT" val="4"/>
  <p:tag name="KSO_WM_DIAGRAM_MIN_ITEMCNT" val="2"/>
  <p:tag name="KSO_WM_DIAGRAM_VIRTUALLY_FRAME" val="{&quot;height&quot;:363.37274169921875,&quot;width&quot;:413.14276123046875}"/>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添加标题"/>
  <p:tag name="KSO_WM_UNIT_FILL_TYPE" val="1"/>
  <p:tag name="KSO_WM_UNIT_FILL_FORE_SCHEMECOLOR_INDEX" val="5"/>
  <p:tag name="KSO_WM_UNIT_FILL_FORE_SCHEMECOLOR_INDEX_BRIGHTNESS" val="0"/>
  <p:tag name="KSO_WM_UNIT_TEXT_FILL_FORE_SCHEMECOLOR_INDEX" val="1"/>
  <p:tag name="KSO_WM_UNIT_TEXT_FILL_TYPE" val="1"/>
  <p:tag name="KSO_WM_UNIT_USESOURCEFORMAT_APPLY" val="0"/>
</p:tagLst>
</file>

<file path=ppt/tags/tag349.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3_1"/>
  <p:tag name="KSO_WM_UNIT_ID" val="diagram20231267_2*l_h_f*1_3_1"/>
  <p:tag name="KSO_WM_TEMPLATE_CATEGORY" val="diagram"/>
  <p:tag name="KSO_WM_TEMPLATE_INDEX" val="20231267"/>
  <p:tag name="KSO_WM_UNIT_LAYERLEVEL" val="1_1_1"/>
  <p:tag name="KSO_WM_TAG_VERSION" val="3.0"/>
  <p:tag name="KSO_WM_BEAUTIFY_FLAG" val="#wm#"/>
  <p:tag name="KSO_WM_UNIT_TEXT_FILL_FORE_SCHEMECOLOR_INDEX_BRIGHTNESS" val="0.15"/>
  <p:tag name="KSO_WM_DIAGRAM_VERSION" val="3"/>
  <p:tag name="KSO_WM_DIAGRAM_COLOR_TRICK" val="1"/>
  <p:tag name="KSO_WM_DIAGRAM_COLOR_TEXT_CAN_REMOVE" val="n"/>
  <p:tag name="KSO_WM_DIAGRAM_GROUP_CODE" val="l1-1"/>
  <p:tag name="KSO_WM_DIAGRAM_MAX_ITEMCNT" val="4"/>
  <p:tag name="KSO_WM_DIAGRAM_MIN_ITEMCNT" val="2"/>
  <p:tag name="KSO_WM_DIAGRAM_VIRTUALLY_FRAME" val="{&quot;height&quot;:363.37274169921875,&quot;width&quot;:413.142761230468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此处添加文本具体内容，简明扼要地阐述您的观点根据需要可酌情增减文字，单击此处添加内容"/>
  <p:tag name="KSO_WM_UNIT_TEXT_FILL_FORE_SCHEMECOLOR_INDEX" val="1"/>
  <p:tag name="KSO_WM_UNIT_TEXT_FILL_TYPE" val="1"/>
  <p:tag name="KSO_WM_UNIT_USESOURCEFORMAT_APPLY" val="0"/>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50.xml><?xml version="1.0" encoding="utf-8"?>
<p:tagLst xmlns:p="http://schemas.openxmlformats.org/presentationml/2006/main">
  <p:tag name="KSO_WM_TEMPLATE_MASTER_TYPE" val="0"/>
  <p:tag name="KSO_WM_TEMPLATE_COLOR_TYPE" val="0"/>
  <p:tag name="KSO_WM_BEAUTIFY_FLAG" val="#wm#"/>
  <p:tag name="KSO_WM_TEMPLATE_CATEGORY" val="custom"/>
  <p:tag name="KSO_WM_SLIDE_LAYOUT" val="a_d_l"/>
  <p:tag name="KSO_WM_SLIDE_LAYOUT_CNT" val="1_1_1"/>
  <p:tag name="KSO_WM_SPECIAL_SOURCE" val="bdnull"/>
  <p:tag name="KSO_WM_SLIDE_TYPE" val="text"/>
  <p:tag name="KSO_WM_SLIDE_SIZE" val="411.611*333.516"/>
  <p:tag name="KSO_WM_SLIDE_POSITION" val="491.108*160.132"/>
  <p:tag name="KSO_WM_SLIDE_SUBTYPE" val="picTxt"/>
  <p:tag name="KSO_WM_DIAGRAM_GROUP_CODE" val="l1-1"/>
  <p:tag name="KSO_WM_SLIDE_DIAGTYPE" val="l"/>
  <p:tag name="KSO_WM_SLIDE_LAYOUT_NAME" val="仅标题"/>
  <p:tag name="KSO_WM_TEMPLATE_INDEX" val="20231596"/>
  <p:tag name="KSO_WM_TEMPLATE_SUBCATEGORY" val="0"/>
  <p:tag name="KSO_WM_SLIDE_INDEX" val="1"/>
  <p:tag name="KSO_WM_TAG_VERSION" val="3.0"/>
  <p:tag name="KSO_WM_SLIDE_ID" val="custom20232404_1"/>
  <p:tag name="KSO_WM_SLIDE_ITEM_CNT" val="3"/>
</p:tagLst>
</file>

<file path=ppt/tags/tag351.xml><?xml version="1.0" encoding="utf-8"?>
<p:tagLst xmlns:p="http://schemas.openxmlformats.org/presentationml/2006/main">
  <p:tag name="KSO_WM_UNIT_VALUE" val="1904*1076"/>
  <p:tag name="KSO_WM_UNIT_HIGHLIGHT" val="0"/>
  <p:tag name="KSO_WM_UNIT_COMPATIBLE" val="0"/>
  <p:tag name="KSO_WM_UNIT_DIAGRAM_ISNUMVISUAL" val="0"/>
  <p:tag name="KSO_WM_UNIT_DIAGRAM_ISREFERUNIT" val="0"/>
  <p:tag name="KSO_WM_DIAGRAM_GROUP_CODE" val="l1-1"/>
  <p:tag name="KSO_WM_UNIT_TYPE" val="d"/>
  <p:tag name="KSO_WM_UNIT_INDEX" val="1"/>
  <p:tag name="KSO_WM_UNIT_ID" val="custom20233222_1*d*1"/>
  <p:tag name="KSO_WM_TEMPLATE_CATEGORY" val="custom"/>
  <p:tag name="KSO_WM_TEMPLATE_INDEX" val="20233222"/>
  <p:tag name="KSO_WM_UNIT_LAYERLEVEL" val="1"/>
  <p:tag name="KSO_WM_TAG_VERSION" val="3.0"/>
  <p:tag name="KSO_WM_BEAUTIFY_FLAG" val="#wm#"/>
  <p:tag name="KSO_WM_UNIT_LINE_FORE_SCHEMECOLOR_INDEX" val="1"/>
  <p:tag name="KSO_WM_UNIT_LINE_FILL_TYPE" val="2"/>
  <p:tag name="KSO_WM_UNIT_USESOURCEFORMAT_APPLY" val="0"/>
</p:tagLst>
</file>

<file path=ppt/tags/tag352.xml><?xml version="1.0" encoding="utf-8"?>
<p:tagLst xmlns:p="http://schemas.openxmlformats.org/presentationml/2006/main">
  <p:tag name="KSO_WM_UNIT_ISCONTENTSTITLE" val="0"/>
  <p:tag name="KSO_WM_UNIT_ISNUMDGMTITLE" val="0"/>
  <p:tag name="KSO_WM_UNIT_NOCLEAR" val="0"/>
  <p:tag name="KSO_WM_UNIT_VALUE" val="19"/>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UNIT_ID" val="custom20233222_1*a*1"/>
  <p:tag name="KSO_WM_TEMPLATE_CATEGORY" val="custom"/>
  <p:tag name="KSO_WM_TEMPLATE_INDEX" val="20233222"/>
  <p:tag name="KSO_WM_UNIT_LAYERLEVEL" val="1"/>
  <p:tag name="KSO_WM_TAG_VERSION" val="3.0"/>
  <p:tag name="KSO_WM_BEAUTIFY_FLAG" val="#wm#"/>
  <p:tag name="KSO_WM_UNIT_TEXT_FILL_FORE_SCHEMECOLOR_INDEX" val="13"/>
  <p:tag name="KSO_WM_UNIT_TEXT_FILL_TYPE" val="1"/>
  <p:tag name="KSO_WM_UNIT_USESOURCEFORMAT_APPLY" val="0"/>
  <p:tag name="KSO_WM_UNIT_PRESET_TEXT" val="单击此处添加标题内容"/>
</p:tagLst>
</file>

<file path=ppt/tags/tag353.xml><?xml version="1.0" encoding="utf-8"?>
<p:tagLst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33221_1*l_h_f*1_1_1"/>
  <p:tag name="KSO_WM_TEMPLATE_CATEGORY" val="diagram"/>
  <p:tag name="KSO_WM_TEMPLATE_INDEX" val="20233221"/>
  <p:tag name="KSO_WM_UNIT_LAYERLEVEL" val="1_1_1"/>
  <p:tag name="KSO_WM_TAG_VERSION" val="3.0"/>
  <p:tag name="KSO_WM_BEAUTIFY_FLAG" val="#wm#"/>
  <p:tag name="KSO_WM_DIAGRAM_MAX_ITEMCNT" val="4"/>
  <p:tag name="KSO_WM_DIAGRAM_MIN_ITEMCNT" val="2"/>
  <p:tag name="KSO_WM_DIAGRAM_VIRTUALLY_FRAME" val="{&quot;height&quot;:362.8999938964844,&quot;width&quot;:558.40002441406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VALUE" val="165"/>
  <p:tag name="KSO_WM_DIAGRAM_VERSION" val="3"/>
  <p:tag name="KSO_WM_DIAGRAM_COLOR_TRICK" val="1"/>
  <p:tag name="KSO_WM_DIAGRAM_COLOR_TEXT_CAN_REMOVE" val="n"/>
  <p:tag name="KSO_WM_UNIT_PRESET_TEXT" val="单击此处添加文本具体内容，简明扼要地阐述您的观点。根据需要可酌情增减文字，以便观者准确地理解您传达的思想。单击此处添加文本具体内容，简明扼要地阐述您的内容观点。"/>
  <p:tag name="KSO_WM_UNIT_TEXT_FILL_FORE_SCHEMECOLOR_INDEX" val="1"/>
  <p:tag name="KSO_WM_UNIT_TEXT_FILL_TYPE" val="1"/>
  <p:tag name="KSO_WM_UNIT_USESOURCEFORMAT_APPLY" val="0"/>
</p:tagLst>
</file>

<file path=ppt/tags/tag354.xml><?xml version="1.0" encoding="utf-8"?>
<p:tagLst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1_1"/>
  <p:tag name="KSO_WM_UNIT_ID" val="diagram20233221_1*l_h_a*1_1_1"/>
  <p:tag name="KSO_WM_TEMPLATE_CATEGORY" val="diagram"/>
  <p:tag name="KSO_WM_TEMPLATE_INDEX" val="20233221"/>
  <p:tag name="KSO_WM_UNIT_LAYERLEVEL" val="1_1_1"/>
  <p:tag name="KSO_WM_TAG_VERSION" val="3.0"/>
  <p:tag name="KSO_WM_BEAUTIFY_FLAG" val="#wm#"/>
  <p:tag name="KSO_WM_DIAGRAM_MAX_ITEMCNT" val="4"/>
  <p:tag name="KSO_WM_DIAGRAM_MIN_ITEMCNT" val="2"/>
  <p:tag name="KSO_WM_DIAGRAM_VIRTUALLY_FRAME" val="{&quot;height&quot;:362.8999938964844,&quot;width&quot;:558.40002441406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VALUE" val="25"/>
  <p:tag name="KSO_WM_DIAGRAM_VERSION" val="3"/>
  <p:tag name="KSO_WM_DIAGRAM_COLOR_TRICK" val="1"/>
  <p:tag name="KSO_WM_DIAGRAM_COLOR_TEXT_CAN_REMOVE" val="n"/>
  <p:tag name="KSO_WM_UNIT_PRESET_TEXT" val="此处添加项标题"/>
  <p:tag name="KSO_WM_UNIT_TEXT_FILL_FORE_SCHEMECOLOR_INDEX" val="1"/>
  <p:tag name="KSO_WM_UNIT_TEXT_FILL_TYPE" val="1"/>
  <p:tag name="KSO_WM_UNIT_USESOURCEFORMAT_APPLY" val="0"/>
</p:tagLst>
</file>

<file path=ppt/tags/tag355.xml><?xml version="1.0" encoding="utf-8"?>
<p:tagLst xmlns:p="http://schemas.openxmlformats.org/presentationml/2006/main">
  <p:tag name="KSO_WM_BEAUTIFY_FLAG" val="#wm#"/>
  <p:tag name="KSO_WM_UNIT_TEXT_FILL_FORE_SCHEMECOLOR_INDEX_BRIGHTNESS" val="0"/>
  <p:tag name="KSO_WM_UNIT_TEXT_FILL_FORE_SCHEMECOLOR_INDEX" val="13"/>
  <p:tag name="KSO_WM_UNIT_TEXT_FILL_TYPE" val="1"/>
  <p:tag name="KSO_WM_UNIT_VALUE" val="122*122"/>
  <p:tag name="KSO_WM_UNIT_HIGHLIGHT" val="0"/>
  <p:tag name="KSO_WM_UNIT_COMPATIBLE" val="0"/>
  <p:tag name="KSO_WM_UNIT_DIAGRAM_ISNUMVISUAL" val="0"/>
  <p:tag name="KSO_WM_UNIT_DIAGRAM_ISREFERUNIT" val="0"/>
  <p:tag name="KSO_WM_DIAGRAM_GROUP_CODE" val="l1-1"/>
  <p:tag name="KSO_WM_UNIT_TYPE" val="l_h_x"/>
  <p:tag name="KSO_WM_UNIT_INDEX" val="1_1_1"/>
  <p:tag name="KSO_WM_UNIT_ID" val="diagram20233221_1*l_h_x*1_1_1"/>
  <p:tag name="KSO_WM_TEMPLATE_CATEGORY" val="diagram"/>
  <p:tag name="KSO_WM_TEMPLATE_INDEX" val="20233221"/>
  <p:tag name="KSO_WM_UNIT_LAYERLEVEL" val="1_1_1"/>
  <p:tag name="KSO_WM_TAG_VERSION" val="3.0"/>
  <p:tag name="KSO_WM_DIAGRAM_VERSION" val="3"/>
  <p:tag name="KSO_WM_DIAGRAM_COLOR_TRICK" val="1"/>
  <p:tag name="KSO_WM_DIAGRAM_COLOR_TEXT_CAN_REMOVE" val="n"/>
  <p:tag name="KSO_WM_DIAGRAM_MAX_ITEMCNT" val="4"/>
  <p:tag name="KSO_WM_DIAGRAM_MIN_ITEMCNT" val="2"/>
  <p:tag name="KSO_WM_DIAGRAM_VIRTUALLY_FRAME" val="{&quot;height&quot;:362.8999938964844,&quot;width&quot;:558.4000244140625}"/>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5"/>
  <p:tag name="KSO_WM_UNIT_FILL_FORE_SCHEMECOLOR_INDEX_BRIGHTNESS" val="0"/>
  <p:tag name="KSO_WM_UNIT_USESOURCEFORMAT_APPLY" val="0"/>
</p:tagLst>
</file>

<file path=ppt/tags/tag356.xml><?xml version="1.0" encoding="utf-8"?>
<p:tagLst xmlns:p="http://schemas.openxmlformats.org/presentationml/2006/main">
  <p:tag name="KSO_WM_BEAUTIFY_FLAG" val="#wm#"/>
  <p:tag name="KSO_WM_UNIT_TEXT_FILL_FORE_SCHEMECOLOR_INDEX_BRIGHTNESS" val="0"/>
  <p:tag name="KSO_WM_UNIT_TEXT_FILL_FORE_SCHEMECOLOR_INDEX" val="13"/>
  <p:tag name="KSO_WM_UNIT_TEXT_FILL_TYPE" val="1"/>
  <p:tag name="KSO_WM_UNIT_VALUE" val="97*122"/>
  <p:tag name="KSO_WM_UNIT_HIGHLIGHT" val="0"/>
  <p:tag name="KSO_WM_UNIT_COMPATIBLE" val="0"/>
  <p:tag name="KSO_WM_UNIT_DIAGRAM_ISNUMVISUAL" val="0"/>
  <p:tag name="KSO_WM_UNIT_DIAGRAM_ISREFERUNIT" val="0"/>
  <p:tag name="KSO_WM_DIAGRAM_GROUP_CODE" val="l1-1"/>
  <p:tag name="KSO_WM_UNIT_TYPE" val="l_h_x"/>
  <p:tag name="KSO_WM_UNIT_INDEX" val="1_2_1"/>
  <p:tag name="KSO_WM_UNIT_ID" val="diagram20233221_1*l_h_x*1_2_1"/>
  <p:tag name="KSO_WM_TEMPLATE_CATEGORY" val="diagram"/>
  <p:tag name="KSO_WM_TEMPLATE_INDEX" val="20233221"/>
  <p:tag name="KSO_WM_UNIT_LAYERLEVEL" val="1_1_1"/>
  <p:tag name="KSO_WM_TAG_VERSION" val="3.0"/>
  <p:tag name="KSO_WM_DIAGRAM_VERSION" val="3"/>
  <p:tag name="KSO_WM_DIAGRAM_COLOR_TRICK" val="1"/>
  <p:tag name="KSO_WM_DIAGRAM_COLOR_TEXT_CAN_REMOVE" val="n"/>
  <p:tag name="KSO_WM_DIAGRAM_MAX_ITEMCNT" val="4"/>
  <p:tag name="KSO_WM_DIAGRAM_MIN_ITEMCNT" val="2"/>
  <p:tag name="KSO_WM_DIAGRAM_VIRTUALLY_FRAME" val="{&quot;height&quot;:362.8999938964844,&quot;width&quot;:558.4000244140625}"/>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5"/>
  <p:tag name="KSO_WM_UNIT_FILL_FORE_SCHEMECOLOR_INDEX_BRIGHTNESS" val="0"/>
  <p:tag name="KSO_WM_UNIT_USESOURCEFORMAT_APPLY" val="0"/>
</p:tagLst>
</file>

<file path=ppt/tags/tag357.xml><?xml version="1.0" encoding="utf-8"?>
<p:tagLst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20233221_1*l_h_f*1_2_1"/>
  <p:tag name="KSO_WM_TEMPLATE_CATEGORY" val="diagram"/>
  <p:tag name="KSO_WM_TEMPLATE_INDEX" val="20233221"/>
  <p:tag name="KSO_WM_UNIT_LAYERLEVEL" val="1_1_1"/>
  <p:tag name="KSO_WM_TAG_VERSION" val="3.0"/>
  <p:tag name="KSO_WM_BEAUTIFY_FLAG" val="#wm#"/>
  <p:tag name="KSO_WM_DIAGRAM_MAX_ITEMCNT" val="4"/>
  <p:tag name="KSO_WM_DIAGRAM_MIN_ITEMCNT" val="2"/>
  <p:tag name="KSO_WM_DIAGRAM_VIRTUALLY_FRAME" val="{&quot;height&quot;:362.8999938964844,&quot;width&quot;:558.40002441406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VALUE" val="165"/>
  <p:tag name="KSO_WM_DIAGRAM_VERSION" val="3"/>
  <p:tag name="KSO_WM_DIAGRAM_COLOR_TRICK" val="1"/>
  <p:tag name="KSO_WM_DIAGRAM_COLOR_TEXT_CAN_REMOVE" val="n"/>
  <p:tag name="KSO_WM_UNIT_PRESET_TEXT" val="单击此处添加文本具体内容，简明扼要地阐述您的观点。根据需要可酌情增减文字，以便观者准确地理解您传达的思想。单击此处添加文本具体内容，简明扼要地阐述您的内容观点。"/>
  <p:tag name="KSO_WM_UNIT_TEXT_FILL_FORE_SCHEMECOLOR_INDEX" val="1"/>
  <p:tag name="KSO_WM_UNIT_TEXT_FILL_TYPE" val="1"/>
  <p:tag name="KSO_WM_UNIT_USESOURCEFORMAT_APPLY" val="0"/>
</p:tagLst>
</file>

<file path=ppt/tags/tag358.xml><?xml version="1.0" encoding="utf-8"?>
<p:tagLst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2_1"/>
  <p:tag name="KSO_WM_UNIT_ID" val="diagram20233221_1*l_h_a*1_2_1"/>
  <p:tag name="KSO_WM_TEMPLATE_CATEGORY" val="diagram"/>
  <p:tag name="KSO_WM_TEMPLATE_INDEX" val="20233221"/>
  <p:tag name="KSO_WM_UNIT_LAYERLEVEL" val="1_1_1"/>
  <p:tag name="KSO_WM_TAG_VERSION" val="3.0"/>
  <p:tag name="KSO_WM_BEAUTIFY_FLAG" val="#wm#"/>
  <p:tag name="KSO_WM_DIAGRAM_MAX_ITEMCNT" val="4"/>
  <p:tag name="KSO_WM_DIAGRAM_MIN_ITEMCNT" val="2"/>
  <p:tag name="KSO_WM_DIAGRAM_VIRTUALLY_FRAME" val="{&quot;height&quot;:362.8999938964844,&quot;width&quot;:558.40002441406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VALUE" val="25"/>
  <p:tag name="KSO_WM_DIAGRAM_VERSION" val="3"/>
  <p:tag name="KSO_WM_DIAGRAM_COLOR_TRICK" val="1"/>
  <p:tag name="KSO_WM_DIAGRAM_COLOR_TEXT_CAN_REMOVE" val="n"/>
  <p:tag name="KSO_WM_UNIT_PRESET_TEXT" val="此处添加项标题"/>
  <p:tag name="KSO_WM_UNIT_TEXT_FILL_FORE_SCHEMECOLOR_INDEX" val="1"/>
  <p:tag name="KSO_WM_UNIT_TEXT_FILL_TYPE" val="1"/>
  <p:tag name="KSO_WM_UNIT_USESOURCEFORMAT_APPLY" val="0"/>
</p:tagLst>
</file>

<file path=ppt/tags/tag359.xml><?xml version="1.0" encoding="utf-8"?>
<p:tagLst xmlns:p="http://schemas.openxmlformats.org/presentationml/2006/main">
  <p:tag name="KSO_WM_BEAUTIFY_FLAG" val="#wm#"/>
  <p:tag name="KSO_WM_TEMPLATE_CATEGORY" val="custom"/>
  <p:tag name="KSO_WM_TEMPLATE_INDEX" val="20231596"/>
  <p:tag name="KSO_WM_SLIDE_ID" val="custom20233222_1"/>
  <p:tag name="KSO_WM_TEMPLATE_SUBCATEGORY" val="0"/>
  <p:tag name="KSO_WM_TEMPLATE_MASTER_TYPE" val="0"/>
  <p:tag name="KSO_WM_TEMPLATE_COLOR_TYPE" val="0"/>
  <p:tag name="KSO_WM_SLIDE_TYPE" val="text"/>
  <p:tag name="KSO_WM_SLIDE_SUBTYPE" val="picTxt"/>
  <p:tag name="KSO_WM_SLIDE_ITEM_CNT" val="4"/>
  <p:tag name="KSO_WM_SLIDE_INDEX" val="1"/>
  <p:tag name="KSO_WM_SLIDE_SIZE" val="558.4*362.9"/>
  <p:tag name="KSO_WM_SLIDE_POSITION" val="349.855*128.45"/>
  <p:tag name="KSO_WM_DIAGRAM_GROUP_CODE" val="l1-1"/>
  <p:tag name="KSO_WM_SLIDE_DIAGTYPE" val="l"/>
  <p:tag name="KSO_WM_TAG_VERSION" val="3.0"/>
  <p:tag name="KSO_WM_SLIDE_LAYOUT" val="a_d_l"/>
  <p:tag name="KSO_WM_SLIDE_LAYOUT_CNT" val="1_1_1"/>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31596_7*a*1"/>
  <p:tag name="KSO_WM_TEMPLATE_CATEGORY" val="custom"/>
  <p:tag name="KSO_WM_TEMPLATE_INDEX" val="20231596"/>
  <p:tag name="KSO_WM_UNIT_LAYERLEVEL" val="1"/>
  <p:tag name="KSO_WM_TAG_VERSION" val="3.0"/>
  <p:tag name="KSO_WM_BEAUTIFY_FLAG" val="#wm#"/>
  <p:tag name="KSO_WM_UNIT_ISCONTENTSTITLE" val="0"/>
  <p:tag name="KSO_WM_UNIT_ISNUMDGMTITLE" val="0"/>
  <p:tag name="KSO_WM_UNIT_NOCLEAR" val="0"/>
  <p:tag name="KSO_WM_UNIT_VALUE" val="14"/>
  <p:tag name="KSO_WM_UNIT_TYPE" val="a"/>
  <p:tag name="KSO_WM_UNIT_INDEX" val="1"/>
  <p:tag name="KSO_WM_UNIT_PRESET_TEXT" val="添加章节标题"/>
</p:tagLst>
</file>

<file path=ppt/tags/tag361.xml><?xml version="1.0" encoding="utf-8"?>
<p:tagLst xmlns:p="http://schemas.openxmlformats.org/presentationml/2006/main">
  <p:tag name="KSO_WM_UNIT_HIGHLIGHT" val="0"/>
  <p:tag name="KSO_WM_UNIT_COMPATIBLE" val="1"/>
  <p:tag name="KSO_WM_UNIT_DIAGRAM_ISNUMVISUAL" val="0"/>
  <p:tag name="KSO_WM_UNIT_DIAGRAM_ISREFERUNIT" val="0"/>
  <p:tag name="KSO_WM_UNIT_ID" val="custom20231596_7*e*1"/>
  <p:tag name="KSO_WM_TEMPLATE_CATEGORY" val="custom"/>
  <p:tag name="KSO_WM_TEMPLATE_INDEX" val="20231596"/>
  <p:tag name="KSO_WM_UNIT_LAYERLEVEL" val="1"/>
  <p:tag name="KSO_WM_TAG_VERSION" val="3.0"/>
  <p:tag name="KSO_WM_BEAUTIFY_FLAG" val="#wm#"/>
  <p:tag name="KSO_WM_UNIT_NOCLEAR" val="0"/>
  <p:tag name="KSO_WM_UNIT_VALUE" val="13"/>
  <p:tag name="KSO_WM_UNIT_TYPE" val="e"/>
  <p:tag name="KSO_WM_UNIT_INDEX" val="1"/>
  <p:tag name="KSO_WM_UNIT_PRESET_TEXT" val="06"/>
</p:tagLst>
</file>

<file path=ppt/tags/tag362.xml><?xml version="1.0" encoding="utf-8"?>
<p:tagLst xmlns:p="http://schemas.openxmlformats.org/presentationml/2006/main">
  <p:tag name="KSO_WM_SLIDE_ID" val="custom20231596_7"/>
  <p:tag name="KSO_WM_TEMPLATE_SUBCATEGORY" val="29"/>
  <p:tag name="KSO_WM_TEMPLATE_MASTER_TYPE" val="0"/>
  <p:tag name="KSO_WM_TEMPLATE_COLOR_TYPE" val="0"/>
  <p:tag name="KSO_WM_SLIDE_ITEM_CNT" val="0"/>
  <p:tag name="KSO_WM_SLIDE_INDEX" val="7"/>
  <p:tag name="KSO_WM_TAG_VERSION" val="3.0"/>
  <p:tag name="KSO_WM_BEAUTIFY_FLAG" val="#wm#"/>
  <p:tag name="KSO_WM_TEMPLATE_CATEGORY" val="custom"/>
  <p:tag name="KSO_WM_TEMPLATE_INDEX" val="20231596"/>
  <p:tag name="KSO_WM_SLIDE_TYPE" val="sectionTitle"/>
  <p:tag name="KSO_WM_SLIDE_SUBTYPE" val="pureTxt"/>
  <p:tag name="KSO_WM_SLIDE_LAYOUT" val="a_e"/>
  <p:tag name="KSO_WM_SLIDE_LAYOUT_CNT" val="1_1"/>
</p:tagLst>
</file>

<file path=ppt/tags/tag3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2468_2*a*1"/>
  <p:tag name="KSO_WM_TEMPLATE_CATEGORY" val="diagram"/>
  <p:tag name="KSO_WM_TEMPLATE_INDEX" val="20232468"/>
  <p:tag name="KSO_WM_UNIT_LAYERLEVEL" val="1"/>
  <p:tag name="KSO_WM_TAG_VERSION" val="3.0"/>
  <p:tag name="KSO_WM_BEAUTIFY_FLAG" val="#wm#"/>
  <p:tag name="KSO_WM_UNIT_ISCONTENTSTITLE" val="0"/>
  <p:tag name="KSO_WM_UNIT_ISNUMDGMTITLE" val="0"/>
  <p:tag name="KSO_WM_UNIT_NOCLEAR" val="0"/>
  <p:tag name="KSO_WM_UNIT_VALUE" val="26"/>
  <p:tag name="KSO_WM_DIAGRAM_GROUP_CODE" val="l1-1"/>
  <p:tag name="KSO_WM_UNIT_TYPE" val="a"/>
  <p:tag name="KSO_WM_UNIT_INDEX" val="1"/>
  <p:tag name="KSO_WM_UNIT_PRESET_TEXT" val="单击此处添加标题"/>
  <p:tag name="KSO_WM_UNIT_TEXT_FILL_FORE_SCHEMECOLOR_INDEX" val="13"/>
  <p:tag name="KSO_WM_UNIT_TEXT_FILL_TYPE" val="1"/>
  <p:tag name="KSO_WM_UNIT_USESOURCEFORMAT_APPLY" val="0"/>
</p:tagLst>
</file>

<file path=ppt/tags/tag3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2468_2*l_h_i*1_1_2"/>
  <p:tag name="KSO_WM_TEMPLATE_CATEGORY" val="diagram"/>
  <p:tag name="KSO_WM_TEMPLATE_INDEX" val="20232468"/>
  <p:tag name="KSO_WM_UNIT_LAYERLEVEL" val="1_1_1"/>
  <p:tag name="KSO_WM_TAG_VERSION" val="3.0"/>
  <p:tag name="KSO_WM_BEAUTIFY_FLAG" val="#wm#"/>
  <p:tag name="KSO_WM_DIAGRAM_VERSION" val="3"/>
  <p:tag name="KSO_WM_DIAGRAM_COLOR_TRICK" val="1"/>
  <p:tag name="KSO_WM_DIAGRAM_COLOR_TEXT_CAN_REMOVE" val="n"/>
  <p:tag name="KSO_WM_DIAGRAM_GROUP_CODE" val="l1-1"/>
  <p:tag name="KSO_WM_UNIT_TYPE" val="l_h_i"/>
  <p:tag name="KSO_WM_UNIT_INDEX" val="1_1_2"/>
  <p:tag name="KSO_WM_DIAGRAM_MAX_ITEMCNT" val="4"/>
  <p:tag name="KSO_WM_DIAGRAM_MIN_ITEMCNT" val="2"/>
  <p:tag name="KSO_WM_DIAGRAM_VIRTUALLY_FRAME" val="{&quot;height&quot;:301.70001220703125,&quot;width&quot;:850.6500244140625}"/>
  <p:tag name="KSO_WM_DIAGRAM_COLOR_MATCH_VALUE" val="{&quot;shape&quot;:{&quot;fill&quot;:{&quot;solid&quot;:{&quot;brightness&quot;:0,&quot;colorType&quot;:1,&quot;foreColorIndex&quot;:2,&quot;transparency&quot;:0},&quot;type&quot;:1},&quot;glow&quot;:{&quot;colorType&quot;:0},&quot;line&quot;:{&quot;solidLine&quot;:{&quot;brightness&quot;:0,&quot;colorType&quot;:1,&quot;foreColorIndex&quot;:5,&quot;transparency&quot;:0.800000011920929},&quot;type&quot;:1},&quot;shadow&quot;:{&quot;brightness&quot;:0,&quot;colorType&quot;:1,&quot;foreColorIndex&quot;:5,&quot;transparency&quot;:0.800000011920929},&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2"/>
  <p:tag name="KSO_WM_UNIT_FILL_FORE_SCHEMECOLOR_INDEX_BRIGHTNESS" val="0"/>
  <p:tag name="KSO_WM_UNIT_LINE_FORE_SCHEMECOLOR_INDEX" val="5"/>
  <p:tag name="KSO_WM_UNIT_LINE_FILL_TYPE" val="2"/>
  <p:tag name="KSO_WM_UNIT_SHADOW_SCHEMECOLOR_INDEX" val="5"/>
  <p:tag name="KSO_WM_UNIT_TEXT_FILL_FORE_SCHEMECOLOR_INDEX" val="13"/>
  <p:tag name="KSO_WM_UNIT_TEXT_FILL_TYPE" val="1"/>
  <p:tag name="KSO_WM_UNIT_USESOURCEFORMAT_APPLY" val="0"/>
</p:tagLst>
</file>

<file path=ppt/tags/tag3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2468_2*l_h_i*1_3_2"/>
  <p:tag name="KSO_WM_TEMPLATE_CATEGORY" val="diagram"/>
  <p:tag name="KSO_WM_TEMPLATE_INDEX" val="20232468"/>
  <p:tag name="KSO_WM_UNIT_LAYERLEVEL" val="1_1_1"/>
  <p:tag name="KSO_WM_TAG_VERSION" val="3.0"/>
  <p:tag name="KSO_WM_BEAUTIFY_FLAG" val="#wm#"/>
  <p:tag name="KSO_WM_DIAGRAM_VERSION" val="3"/>
  <p:tag name="KSO_WM_DIAGRAM_COLOR_TRICK" val="1"/>
  <p:tag name="KSO_WM_DIAGRAM_COLOR_TEXT_CAN_REMOVE" val="n"/>
  <p:tag name="KSO_WM_DIAGRAM_GROUP_CODE" val="l1-1"/>
  <p:tag name="KSO_WM_UNIT_TYPE" val="l_h_i"/>
  <p:tag name="KSO_WM_UNIT_INDEX" val="1_3_2"/>
  <p:tag name="KSO_WM_DIAGRAM_MAX_ITEMCNT" val="4"/>
  <p:tag name="KSO_WM_DIAGRAM_MIN_ITEMCNT" val="2"/>
  <p:tag name="KSO_WM_DIAGRAM_VIRTUALLY_FRAME" val="{&quot;height&quot;:301.70001220703125,&quot;width&quot;:850.6500244140625}"/>
  <p:tag name="KSO_WM_DIAGRAM_COLOR_MATCH_VALUE" val="{&quot;shape&quot;:{&quot;fill&quot;:{&quot;solid&quot;:{&quot;brightness&quot;:0,&quot;colorType&quot;:1,&quot;foreColorIndex&quot;:2,&quot;transparency&quot;:0},&quot;type&quot;:1},&quot;glow&quot;:{&quot;colorType&quot;:0},&quot;line&quot;:{&quot;solidLine&quot;:{&quot;brightness&quot;:0,&quot;colorType&quot;:1,&quot;foreColorIndex&quot;:5,&quot;transparency&quot;:0.800000011920929},&quot;type&quot;:1},&quot;shadow&quot;:{&quot;brightness&quot;:0,&quot;colorType&quot;:1,&quot;foreColorIndex&quot;:5,&quot;transparency&quot;:0.800000011920929},&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2"/>
  <p:tag name="KSO_WM_UNIT_FILL_FORE_SCHEMECOLOR_INDEX_BRIGHTNESS" val="0"/>
  <p:tag name="KSO_WM_UNIT_LINE_FORE_SCHEMECOLOR_INDEX" val="5"/>
  <p:tag name="KSO_WM_UNIT_LINE_FILL_TYPE" val="2"/>
  <p:tag name="KSO_WM_UNIT_SHADOW_SCHEMECOLOR_INDEX" val="5"/>
  <p:tag name="KSO_WM_UNIT_TEXT_FILL_FORE_SCHEMECOLOR_INDEX" val="13"/>
  <p:tag name="KSO_WM_UNIT_TEXT_FILL_TYPE" val="1"/>
  <p:tag name="KSO_WM_UNIT_USESOURCEFORMAT_APPLY" val="0"/>
</p:tagLst>
</file>

<file path=ppt/tags/tag3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2468_2*l_h_i*1_2_2"/>
  <p:tag name="KSO_WM_TEMPLATE_CATEGORY" val="diagram"/>
  <p:tag name="KSO_WM_TEMPLATE_INDEX" val="20232468"/>
  <p:tag name="KSO_WM_UNIT_LAYERLEVEL" val="1_1_1"/>
  <p:tag name="KSO_WM_TAG_VERSION" val="3.0"/>
  <p:tag name="KSO_WM_BEAUTIFY_FLAG" val="#wm#"/>
  <p:tag name="KSO_WM_DIAGRAM_VERSION" val="3"/>
  <p:tag name="KSO_WM_DIAGRAM_COLOR_TRICK" val="1"/>
  <p:tag name="KSO_WM_DIAGRAM_COLOR_TEXT_CAN_REMOVE" val="n"/>
  <p:tag name="KSO_WM_DIAGRAM_GROUP_CODE" val="l1-1"/>
  <p:tag name="KSO_WM_UNIT_TYPE" val="l_h_i"/>
  <p:tag name="KSO_WM_UNIT_INDEX" val="1_2_2"/>
  <p:tag name="KSO_WM_DIAGRAM_MAX_ITEMCNT" val="4"/>
  <p:tag name="KSO_WM_DIAGRAM_MIN_ITEMCNT" val="2"/>
  <p:tag name="KSO_WM_DIAGRAM_VIRTUALLY_FRAME" val="{&quot;height&quot;:301.70001220703125,&quot;width&quot;:850.6500244140625}"/>
  <p:tag name="KSO_WM_DIAGRAM_COLOR_MATCH_VALUE" val="{&quot;shape&quot;:{&quot;fill&quot;:{&quot;gradient&quot;:[{&quot;brightness&quot;:-0.25,&quot;colorType&quot;:1,&quot;foreColorIndex&quot;:5,&quot;pos&quot;:0,&quot;transparency&quot;:0},{&quot;brightness&quot;:0,&quot;colorType&quot;:1,&quot;foreColorIndex&quot;:5,&quot;pos&quot;:1,&quot;transparency&quot;:0}],&quot;type&quot;:3},&quot;glow&quot;:{&quot;colorType&quot;:0},&quot;line&quot;:{&quot;solidLine&quot;:{&quot;brightness&quot;:-0.25,&quot;colorType&quot;:1,&quot;foreColorIndex&quot;:5,&quot;transparency&quot;:0.800000011920929},&quot;type&quot;:1},&quot;shadow&quot;:{&quot;brightness&quot;:-0.25,&quot;colorType&quot;:1,&quot;foreColorIndex&quot;:5,&quot;transparency&quot;:0.800000011920929},&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UNIT_LINE_FORE_SCHEMECOLOR_INDEX" val="5"/>
  <p:tag name="KSO_WM_UNIT_LINE_FILL_TYPE" val="2"/>
  <p:tag name="KSO_WM_UNIT_SHADOW_SCHEMECOLOR_INDEX" val="5"/>
  <p:tag name="KSO_WM_UNIT_TEXT_FILL_FORE_SCHEMECOLOR_INDEX" val="2"/>
  <p:tag name="KSO_WM_UNIT_TEXT_FILL_TYPE" val="1"/>
  <p:tag name="KSO_WM_UNIT_USESOURCEFORMAT_APPLY" val="0"/>
</p:tagLst>
</file>

<file path=ppt/tags/tag3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2468_2*l_h_a*1_3_1"/>
  <p:tag name="KSO_WM_TEMPLATE_CATEGORY" val="diagram"/>
  <p:tag name="KSO_WM_TEMPLATE_INDEX" val="20232468"/>
  <p:tag name="KSO_WM_UNIT_LAYERLEVEL" val="1_1_1"/>
  <p:tag name="KSO_WM_TAG_VERSION" val="3.0"/>
  <p:tag name="KSO_WM_BEAUTIFY_FLAG" val="#wm#"/>
  <p:tag name="KSO_WM_DIAGRAM_VERSION" val="3"/>
  <p:tag name="KSO_WM_DIAGRAM_COLOR_TRICK" val="1"/>
  <p:tag name="KSO_WM_DIAGRAM_COLOR_TEXT_CAN_REMOVE" val="n"/>
  <p:tag name="KSO_WM_UNIT_ISCONTENTSTITLE" val="0"/>
  <p:tag name="KSO_WM_UNIT_ISNUMDGMTITLE" val="0"/>
  <p:tag name="KSO_WM_UNIT_NOCLEAR" val="0"/>
  <p:tag name="KSO_WM_DIAGRAM_GROUP_CODE" val="l1-1"/>
  <p:tag name="KSO_WM_UNIT_TYPE" val="l_h_a"/>
  <p:tag name="KSO_WM_UNIT_INDEX" val="1_3_1"/>
  <p:tag name="KSO_WM_UNIT_VALUE" val="9"/>
  <p:tag name="KSO_WM_DIAGRAM_MAX_ITEMCNT" val="4"/>
  <p:tag name="KSO_WM_DIAGRAM_MIN_ITEMCNT" val="2"/>
  <p:tag name="KSO_WM_DIAGRAM_VIRTUALLY_FRAME" val="{&quot;height&quot;:301.70001220703125,&quot;width&quot;:850.6500244140625}"/>
  <p:tag name="KSO_WM_DIAGRAM_COLOR_MATCH_VALUE" val="{&quot;shape&quot;:{&quot;fill&quot;:{&quot;gradient&quot;:[{&quot;brightness&quot;:-0.25,&quot;colorType&quot;:1,&quot;foreColorIndex&quot;:5,&quot;pos&quot;:0,&quot;transparency&quot;:0},{&quot;brightness&quot;:0,&quot;colorType&quot;:1,&quot;foreColorIndex&quot;:5,&quot;pos&quot;:1,&quot;transparency&quot;:0}],&quot;type&quot;:3},&quot;glow&quot;:{&quot;colorType&quot;:0},&quot;line&quot;:{&quot;type&quot;:0},&quot;shadow&quot;:{&quot;brightness&quot;:0,&quot;colorType&quot;:2,&quot;rgb&quot;:&quot;#000000&quot;,&quot;transparency&quot;:0.6000000238418579},&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_BRIGHTNESS" val="0"/>
  <p:tag name="KSO_WM_UNIT_PRESET_TEXT" val="添加标题"/>
  <p:tag name="KSO_WM_UNIT_FILL_TYPE" val="3"/>
  <p:tag name="KSO_WM_UNIT_USESOURCEFORMAT_APPLY" val="0"/>
</p:tagLst>
</file>

<file path=ppt/tags/tag3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2468_2*l_h_a*1_1_1"/>
  <p:tag name="KSO_WM_TEMPLATE_CATEGORY" val="diagram"/>
  <p:tag name="KSO_WM_TEMPLATE_INDEX" val="20232468"/>
  <p:tag name="KSO_WM_UNIT_LAYERLEVEL" val="1_1_1"/>
  <p:tag name="KSO_WM_TAG_VERSION" val="3.0"/>
  <p:tag name="KSO_WM_BEAUTIFY_FLAG" val="#wm#"/>
  <p:tag name="KSO_WM_DIAGRAM_VERSION" val="3"/>
  <p:tag name="KSO_WM_DIAGRAM_COLOR_TRICK" val="1"/>
  <p:tag name="KSO_WM_DIAGRAM_COLOR_TEXT_CAN_REMOVE" val="n"/>
  <p:tag name="KSO_WM_UNIT_ISCONTENTSTITLE" val="0"/>
  <p:tag name="KSO_WM_UNIT_ISNUMDGMTITLE" val="0"/>
  <p:tag name="KSO_WM_UNIT_NOCLEAR" val="0"/>
  <p:tag name="KSO_WM_DIAGRAM_GROUP_CODE" val="l1-1"/>
  <p:tag name="KSO_WM_UNIT_TYPE" val="l_h_a"/>
  <p:tag name="KSO_WM_UNIT_INDEX" val="1_1_1"/>
  <p:tag name="KSO_WM_UNIT_VALUE" val="9"/>
  <p:tag name="KSO_WM_DIAGRAM_MAX_ITEMCNT" val="4"/>
  <p:tag name="KSO_WM_DIAGRAM_MIN_ITEMCNT" val="2"/>
  <p:tag name="KSO_WM_DIAGRAM_VIRTUALLY_FRAME" val="{&quot;height&quot;:301.70001220703125,&quot;width&quot;:850.6500244140625}"/>
  <p:tag name="KSO_WM_DIAGRAM_COLOR_MATCH_VALUE" val="{&quot;shape&quot;:{&quot;fill&quot;:{&quot;gradient&quot;:[{&quot;brightness&quot;:-0.25,&quot;colorType&quot;:1,&quot;foreColorIndex&quot;:5,&quot;pos&quot;:0,&quot;transparency&quot;:0},{&quot;brightness&quot;:0,&quot;colorType&quot;:1,&quot;foreColorIndex&quot;:5,&quot;pos&quot;:1,&quot;transparency&quot;:0}],&quot;type&quot;:3},&quot;glow&quot;:{&quot;colorType&quot;:0},&quot;line&quot;:{&quot;type&quot;:0},&quot;shadow&quot;:{&quot;brightness&quot;:0,&quot;colorType&quot;:2,&quot;rgb&quot;:&quot;#000000&quot;,&quot;transparency&quot;:0.6000000238418579},&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_BRIGHTNESS" val="0"/>
  <p:tag name="KSO_WM_UNIT_PRESET_TEXT" val="添加标题"/>
  <p:tag name="KSO_WM_UNIT_FILL_TYPE" val="3"/>
  <p:tag name="KSO_WM_UNIT_USESOURCEFORMAT_APPLY" val="0"/>
</p:tagLst>
</file>

<file path=ppt/tags/tag3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2468_2*l_h_i*1_1_1"/>
  <p:tag name="KSO_WM_TEMPLATE_CATEGORY" val="diagram"/>
  <p:tag name="KSO_WM_TEMPLATE_INDEX" val="20232468"/>
  <p:tag name="KSO_WM_UNIT_LAYERLEVEL" val="1_1_1"/>
  <p:tag name="KSO_WM_TAG_VERSION" val="3.0"/>
  <p:tag name="KSO_WM_BEAUTIFY_FLAG" val="#wm#"/>
  <p:tag name="KSO_WM_DIAGRAM_VERSION" val="3"/>
  <p:tag name="KSO_WM_DIAGRAM_COLOR_TRICK" val="1"/>
  <p:tag name="KSO_WM_DIAGRAM_COLOR_TEXT_CAN_REMOVE" val="n"/>
  <p:tag name="KSO_WM_DIAGRAM_GROUP_CODE" val="l1-1"/>
  <p:tag name="KSO_WM_UNIT_SUBTYPE" val="d"/>
  <p:tag name="KSO_WM_UNIT_TYPE" val="l_h_i"/>
  <p:tag name="KSO_WM_UNIT_INDEX" val="1_1_1"/>
  <p:tag name="KSO_WM_DIAGRAM_MAX_ITEMCNT" val="4"/>
  <p:tag name="KSO_WM_DIAGRAM_MIN_ITEMCNT" val="2"/>
  <p:tag name="KSO_WM_DIAGRAM_VIRTUALLY_FRAME" val="{&quot;height&quot;:301.70001220703125,&quot;width&quot;:850.65002441406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6000000238418579,&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01"/>
  <p:tag name="KSO_WM_UNIT_TEXT_FILL_FORE_SCHEMECOLOR_INDEX" val="1"/>
  <p:tag name="KSO_WM_UNIT_TEXT_FILL_TYPE" val="1"/>
  <p:tag name="KSO_WM_UNIT_USESOURCEFORMAT_APPLY" val="0"/>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2468_2*l_h_i*1_3_1"/>
  <p:tag name="KSO_WM_TEMPLATE_CATEGORY" val="diagram"/>
  <p:tag name="KSO_WM_TEMPLATE_INDEX" val="20232468"/>
  <p:tag name="KSO_WM_UNIT_LAYERLEVEL" val="1_1_1"/>
  <p:tag name="KSO_WM_TAG_VERSION" val="3.0"/>
  <p:tag name="KSO_WM_BEAUTIFY_FLAG" val="#wm#"/>
  <p:tag name="KSO_WM_DIAGRAM_VERSION" val="3"/>
  <p:tag name="KSO_WM_DIAGRAM_COLOR_TRICK" val="1"/>
  <p:tag name="KSO_WM_DIAGRAM_COLOR_TEXT_CAN_REMOVE" val="n"/>
  <p:tag name="KSO_WM_DIAGRAM_GROUP_CODE" val="l1-1"/>
  <p:tag name="KSO_WM_UNIT_SUBTYPE" val="d"/>
  <p:tag name="KSO_WM_UNIT_TYPE" val="l_h_i"/>
  <p:tag name="KSO_WM_UNIT_INDEX" val="1_3_1"/>
  <p:tag name="KSO_WM_DIAGRAM_MAX_ITEMCNT" val="4"/>
  <p:tag name="KSO_WM_DIAGRAM_MIN_ITEMCNT" val="2"/>
  <p:tag name="KSO_WM_DIAGRAM_VIRTUALLY_FRAME" val="{&quot;height&quot;:301.70001220703125,&quot;width&quot;:850.65002441406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6000000238418579,&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03"/>
  <p:tag name="KSO_WM_UNIT_TEXT_FILL_FORE_SCHEMECOLOR_INDEX" val="1"/>
  <p:tag name="KSO_WM_UNIT_TEXT_FILL_TYPE" val="1"/>
  <p:tag name="KSO_WM_UNIT_USESOURCEFORMAT_APPLY" val="0"/>
</p:tagLst>
</file>

<file path=ppt/tags/tag3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2468_2*l_h_f*1_3_1"/>
  <p:tag name="KSO_WM_TEMPLATE_CATEGORY" val="diagram"/>
  <p:tag name="KSO_WM_TEMPLATE_INDEX" val="20232468"/>
  <p:tag name="KSO_WM_UNIT_LAYERLEVEL" val="1_1_1"/>
  <p:tag name="KSO_WM_TAG_VERSION" val="3.0"/>
  <p:tag name="KSO_WM_BEAUTIFY_FLAG" val="#wm#"/>
  <p:tag name="KSO_WM_DIAGRAM_VERSION" val="3"/>
  <p:tag name="KSO_WM_DIAGRAM_COLOR_TRICK" val="1"/>
  <p:tag name="KSO_WM_DIAGRAM_COLOR_TEXT_CAN_REMOVE" val="n"/>
  <p:tag name="KSO_WM_UNIT_SUBTYPE" val="a"/>
  <p:tag name="KSO_WM_UNIT_NOCLEAR" val="0"/>
  <p:tag name="KSO_WM_DIAGRAM_GROUP_CODE" val="l1-1"/>
  <p:tag name="KSO_WM_UNIT_TYPE" val="l_h_f"/>
  <p:tag name="KSO_WM_UNIT_INDEX" val="1_3_1"/>
  <p:tag name="KSO_WM_UNIT_VALUE" val="56"/>
  <p:tag name="KSO_WM_DIAGRAM_MAX_ITEMCNT" val="4"/>
  <p:tag name="KSO_WM_DIAGRAM_MIN_ITEMCNT" val="2"/>
  <p:tag name="KSO_WM_DIAGRAM_VIRTUALLY_FRAME" val="{&quot;height&quot;:301.70001220703125,&quot;width&quot;:850.65002441406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输入项正文，文字是您思想的提炼，请尽量言简意赅的阐述观点。单击此处输入项正文，文字是您思想的提炼"/>
  <p:tag name="KSO_WM_UNIT_TEXT_FILL_FORE_SCHEMECOLOR_INDEX" val="1"/>
  <p:tag name="KSO_WM_UNIT_TEXT_FILL_TYPE" val="1"/>
  <p:tag name="KSO_WM_UNIT_USESOURCEFORMAT_APPLY" val="0"/>
</p:tagLst>
</file>

<file path=ppt/tags/tag3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2468_2*l_h_f*1_1_1"/>
  <p:tag name="KSO_WM_TEMPLATE_CATEGORY" val="diagram"/>
  <p:tag name="KSO_WM_TEMPLATE_INDEX" val="20232468"/>
  <p:tag name="KSO_WM_UNIT_LAYERLEVEL" val="1_1_1"/>
  <p:tag name="KSO_WM_TAG_VERSION" val="3.0"/>
  <p:tag name="KSO_WM_BEAUTIFY_FLAG" val="#wm#"/>
  <p:tag name="KSO_WM_DIAGRAM_VERSION" val="3"/>
  <p:tag name="KSO_WM_DIAGRAM_COLOR_TRICK" val="1"/>
  <p:tag name="KSO_WM_DIAGRAM_COLOR_TEXT_CAN_REMOVE" val="n"/>
  <p:tag name="KSO_WM_UNIT_SUBTYPE" val="a"/>
  <p:tag name="KSO_WM_UNIT_NOCLEAR" val="0"/>
  <p:tag name="KSO_WM_DIAGRAM_GROUP_CODE" val="l1-1"/>
  <p:tag name="KSO_WM_UNIT_TYPE" val="l_h_f"/>
  <p:tag name="KSO_WM_UNIT_INDEX" val="1_1_1"/>
  <p:tag name="KSO_WM_UNIT_VALUE" val="56"/>
  <p:tag name="KSO_WM_DIAGRAM_MAX_ITEMCNT" val="4"/>
  <p:tag name="KSO_WM_DIAGRAM_MIN_ITEMCNT" val="2"/>
  <p:tag name="KSO_WM_DIAGRAM_VIRTUALLY_FRAME" val="{&quot;height&quot;:301.70001220703125,&quot;width&quot;:850.65002441406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输入项正文，文字是您思想的提炼，请尽量言简意赅的阐述观点。单击此处输入项正文，文字是您思想的提炼"/>
  <p:tag name="KSO_WM_UNIT_TEXT_FILL_FORE_SCHEMECOLOR_INDEX" val="1"/>
  <p:tag name="KSO_WM_UNIT_TEXT_FILL_TYPE" val="1"/>
  <p:tag name="KSO_WM_UNIT_USESOURCEFORMAT_APPLY" val="0"/>
</p:tagLst>
</file>

<file path=ppt/tags/tag3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2468_2*l_h_i*1_2_1"/>
  <p:tag name="KSO_WM_TEMPLATE_CATEGORY" val="diagram"/>
  <p:tag name="KSO_WM_TEMPLATE_INDEX" val="20232468"/>
  <p:tag name="KSO_WM_UNIT_LAYERLEVEL" val="1_1_1"/>
  <p:tag name="KSO_WM_TAG_VERSION" val="3.0"/>
  <p:tag name="KSO_WM_BEAUTIFY_FLAG" val="#wm#"/>
  <p:tag name="KSO_WM_DIAGRAM_VERSION" val="3"/>
  <p:tag name="KSO_WM_DIAGRAM_COLOR_TRICK" val="1"/>
  <p:tag name="KSO_WM_DIAGRAM_COLOR_TEXT_CAN_REMOVE" val="n"/>
  <p:tag name="KSO_WM_DIAGRAM_GROUP_CODE" val="l1-1"/>
  <p:tag name="KSO_WM_UNIT_SUBTYPE" val="d"/>
  <p:tag name="KSO_WM_UNIT_TYPE" val="l_h_i"/>
  <p:tag name="KSO_WM_UNIT_INDEX" val="1_2_1"/>
  <p:tag name="KSO_WM_DIAGRAM_MAX_ITEMCNT" val="4"/>
  <p:tag name="KSO_WM_DIAGRAM_MIN_ITEMCNT" val="2"/>
  <p:tag name="KSO_WM_DIAGRAM_VIRTUALLY_FRAME" val="{&quot;height&quot;:301.70001220703125,&quot;width&quot;:850.65002441406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6000000238418579,&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02"/>
  <p:tag name="KSO_WM_UNIT_TEXT_FILL_FORE_SCHEMECOLOR_INDEX" val="1"/>
  <p:tag name="KSO_WM_UNIT_TEXT_FILL_TYPE" val="1"/>
  <p:tag name="KSO_WM_UNIT_USESOURCEFORMAT_APPLY" val="0"/>
</p:tagLst>
</file>

<file path=ppt/tags/tag3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2468_2*l_h_f*1_2_1"/>
  <p:tag name="KSO_WM_TEMPLATE_CATEGORY" val="diagram"/>
  <p:tag name="KSO_WM_TEMPLATE_INDEX" val="20232468"/>
  <p:tag name="KSO_WM_UNIT_LAYERLEVEL" val="1_1_1"/>
  <p:tag name="KSO_WM_TAG_VERSION" val="3.0"/>
  <p:tag name="KSO_WM_BEAUTIFY_FLAG" val="#wm#"/>
  <p:tag name="KSO_WM_DIAGRAM_VERSION" val="3"/>
  <p:tag name="KSO_WM_DIAGRAM_COLOR_TRICK" val="1"/>
  <p:tag name="KSO_WM_DIAGRAM_COLOR_TEXT_CAN_REMOVE" val="n"/>
  <p:tag name="KSO_WM_UNIT_SUBTYPE" val="a"/>
  <p:tag name="KSO_WM_UNIT_NOCLEAR" val="0"/>
  <p:tag name="KSO_WM_DIAGRAM_GROUP_CODE" val="l1-1"/>
  <p:tag name="KSO_WM_UNIT_TYPE" val="l_h_f"/>
  <p:tag name="KSO_WM_UNIT_INDEX" val="1_2_1"/>
  <p:tag name="KSO_WM_UNIT_VALUE" val="56"/>
  <p:tag name="KSO_WM_DIAGRAM_MAX_ITEMCNT" val="4"/>
  <p:tag name="KSO_WM_DIAGRAM_MIN_ITEMCNT" val="2"/>
  <p:tag name="KSO_WM_DIAGRAM_VIRTUALLY_FRAME" val="{&quot;height&quot;:301.70001220703125,&quot;width&quot;:850.65002441406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输入项正文，文字是您思想的提炼，请尽量言简意赅的阐述观点。单击此处输入项正文，文字是您思想的提炼"/>
  <p:tag name="KSO_WM_UNIT_TEXT_FILL_FORE_SCHEMECOLOR_INDEX" val="1"/>
  <p:tag name="KSO_WM_UNIT_TEXT_FILL_TYPE" val="1"/>
  <p:tag name="KSO_WM_UNIT_USESOURCEFORMAT_APPLY" val="0"/>
</p:tagLst>
</file>

<file path=ppt/tags/tag3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2468_2*l_h_a*1_2_1"/>
  <p:tag name="KSO_WM_TEMPLATE_CATEGORY" val="diagram"/>
  <p:tag name="KSO_WM_TEMPLATE_INDEX" val="20232468"/>
  <p:tag name="KSO_WM_UNIT_LAYERLEVEL" val="1_1_1"/>
  <p:tag name="KSO_WM_TAG_VERSION" val="3.0"/>
  <p:tag name="KSO_WM_BEAUTIFY_FLAG" val="#wm#"/>
  <p:tag name="KSO_WM_DIAGRAM_VERSION" val="3"/>
  <p:tag name="KSO_WM_DIAGRAM_COLOR_TRICK" val="1"/>
  <p:tag name="KSO_WM_DIAGRAM_COLOR_TEXT_CAN_REMOVE" val="n"/>
  <p:tag name="KSO_WM_UNIT_ISCONTENTSTITLE" val="0"/>
  <p:tag name="KSO_WM_UNIT_ISNUMDGMTITLE" val="0"/>
  <p:tag name="KSO_WM_UNIT_NOCLEAR" val="0"/>
  <p:tag name="KSO_WM_DIAGRAM_GROUP_CODE" val="l1-1"/>
  <p:tag name="KSO_WM_UNIT_TYPE" val="l_h_a"/>
  <p:tag name="KSO_WM_UNIT_INDEX" val="1_2_1"/>
  <p:tag name="KSO_WM_UNIT_VALUE" val="9"/>
  <p:tag name="KSO_WM_DIAGRAM_MAX_ITEMCNT" val="4"/>
  <p:tag name="KSO_WM_DIAGRAM_MIN_ITEMCNT" val="2"/>
  <p:tag name="KSO_WM_DIAGRAM_VIRTUALLY_FRAME" val="{&quot;height&quot;:301.70001220703125,&quot;width&quot;:850.6500244140625}"/>
  <p:tag name="KSO_WM_DIAGRAM_COLOR_MATCH_VALUE" val="{&quot;shape&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添加标题"/>
  <p:tag name="KSO_WM_UNIT_FILL_TYPE" val="1"/>
  <p:tag name="KSO_WM_UNIT_FILL_FORE_SCHEMECOLOR_INDEX" val="2"/>
  <p:tag name="KSO_WM_UNIT_FILL_FORE_SCHEMECOLOR_INDEX_BRIGHTNESS" val="0"/>
  <p:tag name="KSO_WM_UNIT_TEXT_FILL_FORE_SCHEMECOLOR_INDEX" val="1"/>
  <p:tag name="KSO_WM_UNIT_TEXT_FILL_TYPE" val="1"/>
  <p:tag name="KSO_WM_UNIT_USESOURCEFORMAT_APPLY" val="0"/>
</p:tagLst>
</file>

<file path=ppt/tags/tag376.xml><?xml version="1.0" encoding="utf-8"?>
<p:tagLst xmlns:p="http://schemas.openxmlformats.org/presentationml/2006/main">
  <p:tag name="KSO_WM_SPECIAL_SOURCE" val="bdnull"/>
  <p:tag name="KSO_WM_SLIDE_ID" val="diagram20232468_2"/>
  <p:tag name="KSO_WM_TEMPLATE_SUBCATEGORY" val="0"/>
  <p:tag name="KSO_WM_TEMPLATE_MASTER_TYPE" val="0"/>
  <p:tag name="KSO_WM_TEMPLATE_COLOR_TYPE" val="0"/>
  <p:tag name="KSO_WM_SLIDE_ITEM_CNT" val="3"/>
  <p:tag name="KSO_WM_SLIDE_INDEX" val="2"/>
  <p:tag name="KSO_WM_TAG_VERSION" val="3.0"/>
  <p:tag name="KSO_WM_BEAUTIFY_FLAG" val="#wm#"/>
  <p:tag name="KSO_WM_TEMPLATE_CATEGORY" val="custom"/>
  <p:tag name="KSO_WM_TEMPLATE_INDEX" val="20231596"/>
  <p:tag name="KSO_WM_DIAGRAM_GROUP_CODE" val="l1-1"/>
  <p:tag name="KSO_WM_SLIDE_DIAGTYPE" val="l"/>
  <p:tag name="KSO_WM_SLIDE_LAYOUT" val="a_l"/>
  <p:tag name="KSO_WM_SLIDE_LAYOUT_CNT" val="1_1"/>
  <p:tag name="KSO_WM_SLIDE_TYPE" val="text"/>
  <p:tag name="KSO_WM_SLIDE_SUBTYPE" val="diag"/>
  <p:tag name="KSO_WM_SLIDE_SIZE" val="850.352*301.7"/>
  <p:tag name="KSO_WM_SLIDE_POSITION" val="54.89*153.55"/>
</p:tagLst>
</file>

<file path=ppt/tags/tag3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3144_3*a*1"/>
  <p:tag name="KSO_WM_TEMPLATE_CATEGORY" val="diagram"/>
  <p:tag name="KSO_WM_TEMPLATE_INDEX" val="20233144"/>
  <p:tag name="KSO_WM_UNIT_LAYERLEVEL" val="1"/>
  <p:tag name="KSO_WM_TAG_VERSION" val="3.0"/>
  <p:tag name="KSO_WM_BEAUTIFY_FLAG" val="#wm#"/>
  <p:tag name="KSO_WM_UNIT_ISCONTENTSTITLE" val="0"/>
  <p:tag name="KSO_WM_UNIT_ISNUMDGMTITLE" val="0"/>
  <p:tag name="KSO_WM_UNIT_NOCLEAR" val="0"/>
  <p:tag name="KSO_WM_DIAGRAM_GROUP_CODE" val="l1-1"/>
  <p:tag name="KSO_WM_UNIT_TYPE" val="a"/>
  <p:tag name="KSO_WM_UNIT_INDEX" val="1"/>
  <p:tag name="KSO_WM_UNIT_VALUE" val="29"/>
  <p:tag name="KSO_WM_UNIT_PRESET_TEXT" val="单击此处添加标题"/>
  <p:tag name="KSO_WM_UNIT_TEXT_FILL_FORE_SCHEMECOLOR_INDEX" val="13"/>
  <p:tag name="KSO_WM_UNIT_TEXT_FILL_TYPE" val="1"/>
  <p:tag name="KSO_WM_UNIT_USESOURCEFORMAT_APPLY" val="0"/>
</p:tagLst>
</file>

<file path=ppt/tags/tag37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33144_2*l_h_f*1_1_1"/>
  <p:tag name="KSO_WM_TEMPLATE_CATEGORY" val="diagram"/>
  <p:tag name="KSO_WM_TEMPLATE_INDEX" val="20233144"/>
  <p:tag name="KSO_WM_UNIT_LAYERLEVEL" val="1_1_1"/>
  <p:tag name="KSO_WM_TAG_VERSION" val="3.0"/>
  <p:tag name="KSO_WM_BEAUTIFY_FLAG" val="#wm#"/>
  <p:tag name="KSO_WM_UNIT_TYPE" val="l_h_f"/>
  <p:tag name="KSO_WM_UNIT_INDEX" val="1_1_1"/>
  <p:tag name="KSO_WM_DIAGRAM_VERSION" val="3"/>
  <p:tag name="KSO_WM_DIAGRAM_COLOR_TRICK" val="1"/>
  <p:tag name="KSO_WM_DIAGRAM_COLOR_TEXT_CAN_REMOVE" val="n"/>
  <p:tag name="KSO_WM_DIAGRAM_MAX_ITEMCNT" val="4"/>
  <p:tag name="KSO_WM_DIAGRAM_MIN_ITEMCNT" val="2"/>
  <p:tag name="KSO_WM_DIAGRAM_VIRTUALLY_FRAME" val="{&quot;height&quot;:388.25,&quot;width&quot;:850.73291015625}"/>
  <p:tag name="KSO_WM_DIAGRAM_COLOR_MATCH_VALUE" val="{&quot;shape&quot;:{&quot;fill&quot;:{&quot;solid&quot;:{&quot;brightness&quot;:0.6000000238418579,&quot;colorType&quot;:1,&quot;foreColorIndex&quot;:13,&quot;transparency&quot;:0.800000011920929},&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SUBTYPE" val="a"/>
  <p:tag name="KSO_WM_UNIT_NOCLEAR" val="0"/>
  <p:tag name="KSO_WM_UNIT_VALUE" val="55"/>
  <p:tag name="KSO_WM_UNIT_PRESET_TEXT" val="单击此处输入(您的)智能图形项正文，请尽量言简意赅的阐述观点。"/>
  <p:tag name="KSO_WM_UNIT_FILL_TYPE" val="1"/>
  <p:tag name="KSO_WM_UNIT_FILL_FORE_SCHEMECOLOR_INDEX" val="13"/>
  <p:tag name="KSO_WM_UNIT_FILL_FORE_SCHEMECOLOR_INDEX_BRIGHTNESS" val="0.6"/>
  <p:tag name="KSO_WM_UNIT_TEXT_FILL_FORE_SCHEMECOLOR_INDEX" val="1"/>
  <p:tag name="KSO_WM_UNIT_TEXT_FILL_TYPE" val="1"/>
  <p:tag name="KSO_WM_UNIT_USESOURCEFORMAT_APPLY" val="0"/>
</p:tagLst>
</file>

<file path=ppt/tags/tag37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33144_2*l_h_a*1_1_1"/>
  <p:tag name="KSO_WM_TEMPLATE_CATEGORY" val="diagram"/>
  <p:tag name="KSO_WM_TEMPLATE_INDEX" val="20233144"/>
  <p:tag name="KSO_WM_UNIT_LAYERLEVEL" val="1_1_1"/>
  <p:tag name="KSO_WM_TAG_VERSION" val="3.0"/>
  <p:tag name="KSO_WM_BEAUTIFY_FLAG" val="#wm#"/>
  <p:tag name="KSO_WM_UNIT_TYPE" val="l_h_a"/>
  <p:tag name="KSO_WM_UNIT_INDEX" val="1_1_1"/>
  <p:tag name="KSO_WM_DIAGRAM_VERSION" val="3"/>
  <p:tag name="KSO_WM_DIAGRAM_COLOR_TRICK" val="1"/>
  <p:tag name="KSO_WM_DIAGRAM_COLOR_TEXT_CAN_REMOVE" val="n"/>
  <p:tag name="KSO_WM_DIAGRAM_MAX_ITEMCNT" val="4"/>
  <p:tag name="KSO_WM_DIAGRAM_MIN_ITEMCNT" val="2"/>
  <p:tag name="KSO_WM_DIAGRAM_VIRTUALLY_FRAME" val="{&quot;height&quot;:388.25,&quot;width&quot;:850.73291015625}"/>
  <p:tag name="KSO_WM_DIAGRAM_COLOR_MATCH_VALUE" val="{&quot;shape&quot;:{&quot;fill&quot;:{&quot;solid&quot;:{&quot;brightness&quot;:0,&quot;colorType&quot;:1,&quot;foreColorIndex&quot;:5,&quot;transparency&quot;:0},&quot;type&quot;:1},&quot;glow&quot;:{&quot;colorType&quot;:0},&quot;line&quot;:{&quot;type&quot;:0},&quot;shadow&quot;:{&quot;brightness&quot;:-0.5,&quot;colorType&quot;:1,&quot;foreColorIndex&quot;:5,&quot;transparency&quot;:0.800000011920929},&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ISCONTENTSTITLE" val="0"/>
  <p:tag name="KSO_WM_UNIT_ISNUMDGMTITLE" val="0"/>
  <p:tag name="KSO_WM_UNIT_NOCLEAR" val="0"/>
  <p:tag name="KSO_WM_UNIT_VALUE" val="12"/>
  <p:tag name="KSO_WM_UNIT_PRESET_TEXT" val="添加标题"/>
  <p:tag name="KSO_WM_UNIT_FILL_TYPE" val="1"/>
  <p:tag name="KSO_WM_UNIT_FILL_FORE_SCHEMECOLOR_INDEX" val="5"/>
  <p:tag name="KSO_WM_UNIT_FILL_FORE_SCHEMECOLOR_INDEX_BRIGHTNESS" val="0"/>
  <p:tag name="KSO_WM_UNIT_TEXT_FILL_FORE_SCHEMECOLOR_INDEX" val="1"/>
  <p:tag name="KSO_WM_UNIT_TEXT_FILL_TYPE" val="1"/>
  <p:tag name="KSO_WM_UNIT_SHADOW_SCHEMECOLOR_INDEX" val="5"/>
  <p:tag name="KSO_WM_UNIT_USESOURCEFORMAT_APPLY" val="0"/>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8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33144_2*l_h_f*1_2_1"/>
  <p:tag name="KSO_WM_TEMPLATE_CATEGORY" val="diagram"/>
  <p:tag name="KSO_WM_TEMPLATE_INDEX" val="20233144"/>
  <p:tag name="KSO_WM_UNIT_LAYERLEVEL" val="1_1_1"/>
  <p:tag name="KSO_WM_TAG_VERSION" val="3.0"/>
  <p:tag name="KSO_WM_BEAUTIFY_FLAG" val="#wm#"/>
  <p:tag name="KSO_WM_UNIT_TYPE" val="l_h_f"/>
  <p:tag name="KSO_WM_UNIT_INDEX" val="1_2_1"/>
  <p:tag name="KSO_WM_DIAGRAM_VERSION" val="3"/>
  <p:tag name="KSO_WM_DIAGRAM_COLOR_TRICK" val="1"/>
  <p:tag name="KSO_WM_DIAGRAM_COLOR_TEXT_CAN_REMOVE" val="n"/>
  <p:tag name="KSO_WM_DIAGRAM_MAX_ITEMCNT" val="4"/>
  <p:tag name="KSO_WM_DIAGRAM_MIN_ITEMCNT" val="2"/>
  <p:tag name="KSO_WM_DIAGRAM_VIRTUALLY_FRAME" val="{&quot;height&quot;:388.25,&quot;width&quot;:850.73291015625}"/>
  <p:tag name="KSO_WM_DIAGRAM_COLOR_MATCH_VALUE" val="{&quot;shape&quot;:{&quot;fill&quot;:{&quot;solid&quot;:{&quot;brightness&quot;:0.6000000238418579,&quot;colorType&quot;:1,&quot;foreColorIndex&quot;:13,&quot;transparency&quot;:0.800000011920929},&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SUBTYPE" val="a"/>
  <p:tag name="KSO_WM_UNIT_NOCLEAR" val="0"/>
  <p:tag name="KSO_WM_UNIT_VALUE" val="55"/>
  <p:tag name="KSO_WM_UNIT_PRESET_TEXT" val="单击此处输入(您的)智能图形项正文，请尽量言简意赅的阐述观点。"/>
  <p:tag name="KSO_WM_UNIT_FILL_TYPE" val="1"/>
  <p:tag name="KSO_WM_UNIT_FILL_FORE_SCHEMECOLOR_INDEX" val="13"/>
  <p:tag name="KSO_WM_UNIT_FILL_FORE_SCHEMECOLOR_INDEX_BRIGHTNESS" val="0.6"/>
  <p:tag name="KSO_WM_UNIT_TEXT_FILL_FORE_SCHEMECOLOR_INDEX" val="1"/>
  <p:tag name="KSO_WM_UNIT_TEXT_FILL_TYPE" val="1"/>
  <p:tag name="KSO_WM_UNIT_USESOURCEFORMAT_APPLY" val="0"/>
</p:tagLst>
</file>

<file path=ppt/tags/tag38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33144_2*l_h_a*1_2_1"/>
  <p:tag name="KSO_WM_TEMPLATE_CATEGORY" val="diagram"/>
  <p:tag name="KSO_WM_TEMPLATE_INDEX" val="20233144"/>
  <p:tag name="KSO_WM_UNIT_LAYERLEVEL" val="1_1_1"/>
  <p:tag name="KSO_WM_TAG_VERSION" val="3.0"/>
  <p:tag name="KSO_WM_BEAUTIFY_FLAG" val="#wm#"/>
  <p:tag name="KSO_WM_UNIT_TYPE" val="l_h_a"/>
  <p:tag name="KSO_WM_UNIT_INDEX" val="1_2_1"/>
  <p:tag name="KSO_WM_DIAGRAM_VERSION" val="3"/>
  <p:tag name="KSO_WM_DIAGRAM_COLOR_TRICK" val="1"/>
  <p:tag name="KSO_WM_DIAGRAM_COLOR_TEXT_CAN_REMOVE" val="n"/>
  <p:tag name="KSO_WM_DIAGRAM_MAX_ITEMCNT" val="4"/>
  <p:tag name="KSO_WM_DIAGRAM_MIN_ITEMCNT" val="2"/>
  <p:tag name="KSO_WM_DIAGRAM_VIRTUALLY_FRAME" val="{&quot;height&quot;:388.25,&quot;width&quot;:850.73291015625}"/>
  <p:tag name="KSO_WM_DIAGRAM_COLOR_MATCH_VALUE" val="{&quot;shape&quot;:{&quot;fill&quot;:{&quot;solid&quot;:{&quot;brightness&quot;:0,&quot;colorType&quot;:1,&quot;foreColorIndex&quot;:5,&quot;transparency&quot;:0},&quot;type&quot;:1},&quot;glow&quot;:{&quot;colorType&quot;:0},&quot;line&quot;:{&quot;type&quot;:0},&quot;shadow&quot;:{&quot;brightness&quot;:-0.5,&quot;colorType&quot;:1,&quot;foreColorIndex&quot;:5,&quot;transparency&quot;:0.800000011920929},&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ISCONTENTSTITLE" val="0"/>
  <p:tag name="KSO_WM_UNIT_ISNUMDGMTITLE" val="0"/>
  <p:tag name="KSO_WM_UNIT_NOCLEAR" val="0"/>
  <p:tag name="KSO_WM_UNIT_VALUE" val="12"/>
  <p:tag name="KSO_WM_UNIT_PRESET_TEXT" val="添加标题"/>
  <p:tag name="KSO_WM_UNIT_FILL_TYPE" val="1"/>
  <p:tag name="KSO_WM_UNIT_FILL_FORE_SCHEMECOLOR_INDEX" val="5"/>
  <p:tag name="KSO_WM_UNIT_FILL_FORE_SCHEMECOLOR_INDEX_BRIGHTNESS" val="0"/>
  <p:tag name="KSO_WM_UNIT_TEXT_FILL_FORE_SCHEMECOLOR_INDEX" val="1"/>
  <p:tag name="KSO_WM_UNIT_TEXT_FILL_TYPE" val="1"/>
  <p:tag name="KSO_WM_UNIT_SHADOW_SCHEMECOLOR_INDEX" val="5"/>
  <p:tag name="KSO_WM_UNIT_USESOURCEFORMAT_APPLY" val="0"/>
</p:tagLst>
</file>

<file path=ppt/tags/tag38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33144_2*l_h_d*1_2_1"/>
  <p:tag name="KSO_WM_TEMPLATE_CATEGORY" val="diagram"/>
  <p:tag name="KSO_WM_TEMPLATE_INDEX" val="20233144"/>
  <p:tag name="KSO_WM_UNIT_LAYERLEVEL" val="1_1_1"/>
  <p:tag name="KSO_WM_TAG_VERSION" val="3.0"/>
  <p:tag name="KSO_WM_BEAUTIFY_FLAG" val="#wm#"/>
  <p:tag name="KSO_WM_UNIT_VALUE" val="550*550"/>
  <p:tag name="KSO_WM_UNIT_TYPE" val="l_h_d"/>
  <p:tag name="KSO_WM_UNIT_INDEX" val="1_2_1"/>
  <p:tag name="KSO_WM_DIAGRAM_VERSION" val="3"/>
  <p:tag name="KSO_WM_DIAGRAM_COLOR_TRICK" val="1"/>
  <p:tag name="KSO_WM_DIAGRAM_COLOR_TEXT_CAN_REMOVE" val="n"/>
  <p:tag name="KSO_WM_DIAGRAM_MAX_ITEMCNT" val="4"/>
  <p:tag name="KSO_WM_DIAGRAM_MIN_ITEMCNT" val="2"/>
  <p:tag name="KSO_WM_DIAGRAM_VIRTUALLY_FRAME" val="{&quot;height&quot;:388.25,&quot;width&quot;:850.73291015625}"/>
  <p:tag name="KSO_WM_DIAGRAM_COLOR_MATCH_VALUE" val="{&quot;shape&quot;:{&quot;fill&quot;:{&quot;type&quot;:0},&quot;glow&quot;:{&quot;colorType&quot;:0},&quot;line&quot;:{&quot;solidLine&quot;:{&quot;brightness&quot;:0.6000000238418579,&quot;colorType&quot;:1,&quot;foreColorIndex&quot;:13,&quot;transparency&quot;:0.800000011920929},&quot;type&quot;:1},&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13"/>
  <p:tag name="KSO_WM_UNIT_LINE_FILL_TYPE" val="2"/>
  <p:tag name="KSO_WM_UNIT_USESOURCEFORMAT_APPLY" val="0"/>
</p:tagLst>
</file>

<file path=ppt/tags/tag38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33144_2*l_h_f*1_3_1"/>
  <p:tag name="KSO_WM_TEMPLATE_CATEGORY" val="diagram"/>
  <p:tag name="KSO_WM_TEMPLATE_INDEX" val="20233144"/>
  <p:tag name="KSO_WM_UNIT_LAYERLEVEL" val="1_1_1"/>
  <p:tag name="KSO_WM_TAG_VERSION" val="3.0"/>
  <p:tag name="KSO_WM_BEAUTIFY_FLAG" val="#wm#"/>
  <p:tag name="KSO_WM_UNIT_TYPE" val="l_h_f"/>
  <p:tag name="KSO_WM_UNIT_INDEX" val="1_3_1"/>
  <p:tag name="KSO_WM_DIAGRAM_VERSION" val="3"/>
  <p:tag name="KSO_WM_DIAGRAM_COLOR_TRICK" val="1"/>
  <p:tag name="KSO_WM_DIAGRAM_COLOR_TEXT_CAN_REMOVE" val="n"/>
  <p:tag name="KSO_WM_DIAGRAM_MAX_ITEMCNT" val="4"/>
  <p:tag name="KSO_WM_DIAGRAM_MIN_ITEMCNT" val="2"/>
  <p:tag name="KSO_WM_DIAGRAM_VIRTUALLY_FRAME" val="{&quot;height&quot;:388.25,&quot;width&quot;:850.73291015625}"/>
  <p:tag name="KSO_WM_DIAGRAM_COLOR_MATCH_VALUE" val="{&quot;shape&quot;:{&quot;fill&quot;:{&quot;solid&quot;:{&quot;brightness&quot;:0.6000000238418579,&quot;colorType&quot;:1,&quot;foreColorIndex&quot;:13,&quot;transparency&quot;:0.800000011920929},&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SUBTYPE" val="a"/>
  <p:tag name="KSO_WM_UNIT_NOCLEAR" val="0"/>
  <p:tag name="KSO_WM_UNIT_PRESET_TEXT" val="单击此处输入(您的)智能图形项正文，请尽量言简意赅的阐述观点。"/>
  <p:tag name="KSO_WM_UNIT_FILL_TYPE" val="1"/>
  <p:tag name="KSO_WM_UNIT_FILL_FORE_SCHEMECOLOR_INDEX" val="13"/>
  <p:tag name="KSO_WM_UNIT_FILL_FORE_SCHEMECOLOR_INDEX_BRIGHTNESS" val="0.6"/>
  <p:tag name="KSO_WM_UNIT_TEXT_FILL_FORE_SCHEMECOLOR_INDEX" val="1"/>
  <p:tag name="KSO_WM_UNIT_TEXT_FILL_TYPE" val="1"/>
  <p:tag name="KSO_WM_UNIT_USESOURCEFORMAT_APPLY" val="0"/>
</p:tagLst>
</file>

<file path=ppt/tags/tag38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33144_2*l_h_a*1_3_1"/>
  <p:tag name="KSO_WM_TEMPLATE_CATEGORY" val="diagram"/>
  <p:tag name="KSO_WM_TEMPLATE_INDEX" val="20233144"/>
  <p:tag name="KSO_WM_UNIT_LAYERLEVEL" val="1_1_1"/>
  <p:tag name="KSO_WM_TAG_VERSION" val="3.0"/>
  <p:tag name="KSO_WM_BEAUTIFY_FLAG" val="#wm#"/>
  <p:tag name="KSO_WM_UNIT_TYPE" val="l_h_a"/>
  <p:tag name="KSO_WM_UNIT_INDEX" val="1_3_1"/>
  <p:tag name="KSO_WM_DIAGRAM_VERSION" val="3"/>
  <p:tag name="KSO_WM_DIAGRAM_COLOR_TRICK" val="1"/>
  <p:tag name="KSO_WM_DIAGRAM_COLOR_TEXT_CAN_REMOVE" val="n"/>
  <p:tag name="KSO_WM_DIAGRAM_MAX_ITEMCNT" val="4"/>
  <p:tag name="KSO_WM_DIAGRAM_MIN_ITEMCNT" val="2"/>
  <p:tag name="KSO_WM_DIAGRAM_VIRTUALLY_FRAME" val="{&quot;height&quot;:388.25,&quot;width&quot;:850.73291015625}"/>
  <p:tag name="KSO_WM_DIAGRAM_COLOR_MATCH_VALUE" val="{&quot;shape&quot;:{&quot;fill&quot;:{&quot;solid&quot;:{&quot;brightness&quot;:0,&quot;colorType&quot;:1,&quot;foreColorIndex&quot;:5,&quot;transparency&quot;:0},&quot;type&quot;:1},&quot;glow&quot;:{&quot;colorType&quot;:0},&quot;line&quot;:{&quot;type&quot;:0},&quot;shadow&quot;:{&quot;brightness&quot;:-0.5,&quot;colorType&quot;:1,&quot;foreColorIndex&quot;:5,&quot;transparency&quot;:0.800000011920929},&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ISCONTENTSTITLE" val="0"/>
  <p:tag name="KSO_WM_UNIT_ISNUMDGMTITLE" val="0"/>
  <p:tag name="KSO_WM_UNIT_NOCLEAR" val="0"/>
  <p:tag name="KSO_WM_UNIT_VALUE" val="12"/>
  <p:tag name="KSO_WM_UNIT_PRESET_TEXT" val="添加标题"/>
  <p:tag name="KSO_WM_UNIT_FILL_TYPE" val="1"/>
  <p:tag name="KSO_WM_UNIT_FILL_FORE_SCHEMECOLOR_INDEX" val="5"/>
  <p:tag name="KSO_WM_UNIT_FILL_FORE_SCHEMECOLOR_INDEX_BRIGHTNESS" val="0"/>
  <p:tag name="KSO_WM_UNIT_TEXT_FILL_FORE_SCHEMECOLOR_INDEX" val="1"/>
  <p:tag name="KSO_WM_UNIT_TEXT_FILL_TYPE" val="1"/>
  <p:tag name="KSO_WM_UNIT_SHADOW_SCHEMECOLOR_INDEX" val="5"/>
  <p:tag name="KSO_WM_UNIT_USESOURCEFORMAT_APPLY" val="0"/>
</p:tagLst>
</file>

<file path=ppt/tags/tag38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33144_2*l_h_d*1_3_1"/>
  <p:tag name="KSO_WM_TEMPLATE_CATEGORY" val="diagram"/>
  <p:tag name="KSO_WM_TEMPLATE_INDEX" val="20233144"/>
  <p:tag name="KSO_WM_UNIT_LAYERLEVEL" val="1_1_1"/>
  <p:tag name="KSO_WM_TAG_VERSION" val="3.0"/>
  <p:tag name="KSO_WM_BEAUTIFY_FLAG" val="#wm#"/>
  <p:tag name="KSO_WM_UNIT_VALUE" val="550*550"/>
  <p:tag name="KSO_WM_UNIT_TYPE" val="l_h_d"/>
  <p:tag name="KSO_WM_UNIT_INDEX" val="1_3_1"/>
  <p:tag name="KSO_WM_DIAGRAM_VERSION" val="3"/>
  <p:tag name="KSO_WM_DIAGRAM_COLOR_TRICK" val="1"/>
  <p:tag name="KSO_WM_DIAGRAM_COLOR_TEXT_CAN_REMOVE" val="n"/>
  <p:tag name="KSO_WM_DIAGRAM_MAX_ITEMCNT" val="4"/>
  <p:tag name="KSO_WM_DIAGRAM_MIN_ITEMCNT" val="2"/>
  <p:tag name="KSO_WM_DIAGRAM_VIRTUALLY_FRAME" val="{&quot;height&quot;:388.25,&quot;width&quot;:850.73291015625}"/>
  <p:tag name="KSO_WM_DIAGRAM_COLOR_MATCH_VALUE" val="{&quot;shape&quot;:{&quot;fill&quot;:{&quot;type&quot;:0},&quot;glow&quot;:{&quot;colorType&quot;:0},&quot;line&quot;:{&quot;solidLine&quot;:{&quot;brightness&quot;:0.6000000238418579,&quot;colorType&quot;:1,&quot;foreColorIndex&quot;:13,&quot;transparency&quot;:0.800000011920929},&quot;type&quot;:1},&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13"/>
  <p:tag name="KSO_WM_UNIT_LINE_FILL_TYPE" val="2"/>
  <p:tag name="KSO_WM_UNIT_USESOURCEFORMAT_APPLY" val="0"/>
</p:tagLst>
</file>

<file path=ppt/tags/tag38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33144_2*l_h_d*1_1_1"/>
  <p:tag name="KSO_WM_TEMPLATE_CATEGORY" val="diagram"/>
  <p:tag name="KSO_WM_TEMPLATE_INDEX" val="20233144"/>
  <p:tag name="KSO_WM_UNIT_LAYERLEVEL" val="1_1_1"/>
  <p:tag name="KSO_WM_TAG_VERSION" val="3.0"/>
  <p:tag name="KSO_WM_BEAUTIFY_FLAG" val="#wm#"/>
  <p:tag name="KSO_WM_UNIT_VALUE" val="550*550"/>
  <p:tag name="KSO_WM_UNIT_TYPE" val="l_h_d"/>
  <p:tag name="KSO_WM_UNIT_INDEX" val="1_1_1"/>
  <p:tag name="KSO_WM_DIAGRAM_VERSION" val="3"/>
  <p:tag name="KSO_WM_DIAGRAM_COLOR_TRICK" val="1"/>
  <p:tag name="KSO_WM_DIAGRAM_COLOR_TEXT_CAN_REMOVE" val="n"/>
  <p:tag name="KSO_WM_DIAGRAM_MAX_ITEMCNT" val="4"/>
  <p:tag name="KSO_WM_DIAGRAM_MIN_ITEMCNT" val="2"/>
  <p:tag name="KSO_WM_DIAGRAM_VIRTUALLY_FRAME" val="{&quot;height&quot;:388.25,&quot;width&quot;:850.73291015625}"/>
  <p:tag name="KSO_WM_DIAGRAM_COLOR_MATCH_VALUE" val="{&quot;shape&quot;:{&quot;fill&quot;:{&quot;type&quot;:0},&quot;glow&quot;:{&quot;colorType&quot;:0},&quot;line&quot;:{&quot;solidLine&quot;:{&quot;brightness&quot;:0.6000000238418579,&quot;colorType&quot;:1,&quot;foreColorIndex&quot;:13,&quot;transparency&quot;:0.800000011920929},&quot;type&quot;:1},&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13"/>
  <p:tag name="KSO_WM_UNIT_LINE_FILL_TYPE" val="2"/>
  <p:tag name="KSO_WM_UNIT_USESOURCEFORMAT_APPLY" val="0"/>
</p:tagLst>
</file>

<file path=ppt/tags/tag387.xml><?xml version="1.0" encoding="utf-8"?>
<p:tagLst xmlns:p="http://schemas.openxmlformats.org/presentationml/2006/main">
  <p:tag name="KSO_WM_SLIDE_ID" val="diagram20233144_3"/>
  <p:tag name="KSO_WM_TEMPLATE_SUBCATEGORY" val="0"/>
  <p:tag name="KSO_WM_TEMPLATE_MASTER_TYPE" val="0"/>
  <p:tag name="KSO_WM_TEMPLATE_COLOR_TYPE" val="0"/>
  <p:tag name="KSO_WM_SLIDE_ITEM_CNT" val="4"/>
  <p:tag name="KSO_WM_SLIDE_INDEX" val="3"/>
  <p:tag name="KSO_WM_TAG_VERSION" val="3.0"/>
  <p:tag name="KSO_WM_BEAUTIFY_FLAG" val="#wm#"/>
  <p:tag name="KSO_WM_TEMPLATE_CATEGORY" val="custom"/>
  <p:tag name="KSO_WM_TEMPLATE_INDEX" val="20231596"/>
  <p:tag name="KSO_WM_SLIDE_TYPE" val="text"/>
  <p:tag name="KSO_WM_SLIDE_SUBTYPE" val="diag"/>
  <p:tag name="KSO_WM_SLIDE_SIZE" val="850.267*388.25"/>
  <p:tag name="KSO_WM_SLIDE_POSITION" val="54.75*107"/>
  <p:tag name="KSO_WM_SLIDE_LAYOUT" val="a_l"/>
  <p:tag name="KSO_WM_SLIDE_LAYOUT_CNT" val="1_1"/>
  <p:tag name="KSO_WM_SPECIAL_SOURCE" val="bdnull"/>
  <p:tag name="KSO_WM_DIAGRAM_GROUP_CODE" val="l1-1"/>
  <p:tag name="KSO_WM_SLIDE_DIAGTYPE" val="l"/>
</p:tagLst>
</file>

<file path=ppt/tags/tag388.xml><?xml version="1.0" encoding="utf-8"?>
<p:tagLst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TEMPLATE_CATEGORY" val="custom"/>
  <p:tag name="KSO_WM_UNIT_LAYERLEVEL" val="1"/>
  <p:tag name="KSO_WM_TAG_VERSION" val="3.0"/>
  <p:tag name="KSO_WM_BEAUTIFY_FLAG" val="#wm#"/>
  <p:tag name="KSO_WM_UNIT_VALUE" val="30"/>
  <p:tag name="KSO_WM_TEMPLATE_INDEX" val="20231717"/>
  <p:tag name="KSO_WM_UNIT_ID" val="custom20231717_1*a*1"/>
  <p:tag name="KSO_WM_UNIT_PRESET_TEXT" val="单击此处添加标题"/>
  <p:tag name="KSO_WM_UNIT_TEXT_FILL_FORE_SCHEMECOLOR_INDEX" val="13"/>
  <p:tag name="KSO_WM_UNIT_TEXT_FILL_TYPE" val="1"/>
  <p:tag name="KSO_WM_UNIT_USESOURCEFORMAT_APPLY" val="0"/>
</p:tagLst>
</file>

<file path=ppt/tags/tag389.xml><?xml version="1.0" encoding="utf-8"?>
<p:tagLst xmlns:p="http://schemas.openxmlformats.org/presentationml/2006/main">
  <p:tag name="KSO_WM_BEAUTIFY_FLAG" val="#wm#"/>
  <p:tag name="KSO_WM_UNIT_VALUE" val="1289*910"/>
  <p:tag name="KSO_WM_UNIT_HIGHLIGHT" val="0"/>
  <p:tag name="KSO_WM_UNIT_COMPATIBLE" val="0"/>
  <p:tag name="KSO_WM_UNIT_DIAGRAM_ISNUMVISUAL" val="0"/>
  <p:tag name="KSO_WM_UNIT_DIAGRAM_ISREFERUNIT" val="0"/>
  <p:tag name="KSO_WM_DIAGRAM_GROUP_CODE" val="l1-1"/>
  <p:tag name="KSO_WM_UNIT_TYPE" val="d"/>
  <p:tag name="KSO_WM_UNIT_INDEX" val="1"/>
  <p:tag name="KSO_WM_UNIT_ID" val="custom20231717_1*d*1"/>
  <p:tag name="KSO_WM_TEMPLATE_CATEGORY" val="custom"/>
  <p:tag name="KSO_WM_TEMPLATE_INDEX" val="20231717"/>
  <p:tag name="KSO_WM_UNIT_LAYERLEVEL" val="1"/>
  <p:tag name="KSO_WM_TAG_VERSION" val="3.0"/>
  <p:tag name="KSO_WM_UNIT_LINE_FORE_SCHEMECOLOR_INDEX" val="5"/>
  <p:tag name="KSO_WM_UNIT_LINE_FILL_TYPE" val="2"/>
  <p:tag name="KSO_WM_UNIT_SHADOW_SCHEMECOLOR_INDEX" val="5"/>
  <p:tag name="KSO_WM_UNIT_USESOURCEFORMAT_APPLY" val="0"/>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90.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1678_2*l_h_i*1_2_1"/>
  <p:tag name="KSO_WM_TEMPLATE_CATEGORY" val="diagram"/>
  <p:tag name="KSO_WM_TEMPLATE_INDEX" val="20231678"/>
  <p:tag name="KSO_WM_UNIT_LAYERLEVEL" val="1_1_1"/>
  <p:tag name="KSO_WM_TAG_VERSION" val="3.0"/>
  <p:tag name="KSO_WM_DIAGRAM_VERSION" val="3"/>
  <p:tag name="KSO_WM_DIAGRAM_COLOR_TRICK" val="1"/>
  <p:tag name="KSO_WM_DIAGRAM_COLOR_TEXT_CAN_REMOVE" val="n"/>
  <p:tag name="KSO_WM_DIAGRAM_GROUP_CODE" val="l1-1"/>
  <p:tag name="KSO_WM_UNIT_TYPE" val="l_h_i"/>
  <p:tag name="KSO_WM_UNIT_INDEX" val="1_2_1"/>
  <p:tag name="KSO_WM_DIAGRAM_MAX_ITEMCNT" val="4"/>
  <p:tag name="KSO_WM_DIAGRAM_MIN_ITEMCNT" val="2"/>
  <p:tag name="KSO_WM_DIAGRAM_VIRTUALLY_FRAME" val="{&quot;height&quot;:365.65008544921875,&quot;width&quot;:558.4000854492188}"/>
  <p:tag name="KSO_WM_DIAGRAM_COLOR_MATCH_VALUE" val="{&quot;shape&quot;:{&quot;fill&quot;:{&quot;gradient&quot;:[{&quot;brightness&quot;:0.800000011920929,&quot;colorType&quot;:1,&quot;foreColorIndex&quot;:5,&quot;pos&quot;:0,&quot;transparency&quot;:1},{&quot;brightness&quot;:0.800000011920929,&quot;colorType&quot;:1,&quot;foreColorIndex&quot;:5,&quot;pos&quot;:1,&quot;transparency&quot;:0.5600000023841858}],&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UNIT_TEXT_FILL_FORE_SCHEMECOLOR_INDEX" val="2"/>
  <p:tag name="KSO_WM_UNIT_TEXT_FILL_TYPE" val="1"/>
  <p:tag name="KSO_WM_UNIT_USESOURCEFORMAT_APPLY" val="0"/>
</p:tagLst>
</file>

<file path=ppt/tags/tag391.xml><?xml version="1.0" encoding="utf-8"?>
<p:tagLst xmlns:p="http://schemas.openxmlformats.org/presentationml/2006/main">
  <p:tag name="KSO_WM_BEAUTIFY_FLAG" val="#wm#"/>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UNIT_INDEX" val="1_2_1"/>
  <p:tag name="KSO_WM_TEMPLATE_CATEGORY" val="diagram"/>
  <p:tag name="KSO_WM_TEMPLATE_INDEX" val="20231678"/>
  <p:tag name="KSO_WM_UNIT_LAYERLEVEL" val="1_1_1"/>
  <p:tag name="KSO_WM_TAG_VERSION" val="3.0"/>
  <p:tag name="KSO_WM_UNIT_VALUE" val="10"/>
  <p:tag name="KSO_WM_UNIT_TYPE" val="l_h_a"/>
  <p:tag name="KSO_WM_UNIT_ID" val="diagram20231678_2*l_h_a*1_2_1"/>
  <p:tag name="KSO_WM_DIAGRAM_VERSION" val="3"/>
  <p:tag name="KSO_WM_DIAGRAM_COLOR_TRICK" val="1"/>
  <p:tag name="KSO_WM_DIAGRAM_COLOR_TEXT_CAN_REMOVE" val="n"/>
  <p:tag name="KSO_WM_DIAGRAM_GROUP_CODE" val="l1-1"/>
  <p:tag name="KSO_WM_DIAGRAM_MAX_ITEMCNT" val="4"/>
  <p:tag name="KSO_WM_DIAGRAM_MIN_ITEMCNT" val="2"/>
  <p:tag name="KSO_WM_DIAGRAM_VIRTUALLY_FRAME" val="{&quot;height&quot;:365.65008544921875,&quot;width&quot;:558.4000854492188}"/>
  <p:tag name="KSO_WM_DIAGRAM_COLOR_MATCH_VALUE" val="{&quot;shape&quot;:{&quot;fill&quot;:{&quot;solid&quot;:{&quot;brightness&quot;:0,&quot;colorType&quot;:1,&quot;foreColorIndex&quot;:5,&quot;transparency&quot;:0},&quot;type&quot;:1},&quot;glow&quot;:{&quot;colorType&quot;:0},&quot;line&quot;:{&quot;solidLine&quot;:{&quot;brightness&quot;:0.800000011920929,&quot;colorType&quot;:1,&quot;foreColorIndex&quot;:5,&quot;transparency&quot;:0},&quot;type&quot;:1},&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5"/>
  <p:tag name="KSO_WM_UNIT_FILL_FORE_SCHEMECOLOR_INDEX_BRIGHTNESS" val="0"/>
  <p:tag name="KSO_WM_UNIT_LINE_FORE_SCHEMECOLOR_INDEX" val="5"/>
  <p:tag name="KSO_WM_UNIT_TEXT_FILL_FORE_SCHEMECOLOR_INDEX" val="1"/>
  <p:tag name="KSO_WM_UNIT_TEXT_FILL_TYPE" val="1"/>
  <p:tag name="KSO_WM_UNIT_PRESET_TEXT" val="添加标题"/>
  <p:tag name="KSO_WM_UNIT_LINE_FILL_TYPE" val="2"/>
  <p:tag name="KSO_WM_UNIT_USESOURCEFORMAT_APPLY" val="0"/>
</p:tagLst>
</file>

<file path=ppt/tags/tag392.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1678_2*l_h_i*1_1_1"/>
  <p:tag name="KSO_WM_TEMPLATE_CATEGORY" val="diagram"/>
  <p:tag name="KSO_WM_TEMPLATE_INDEX" val="20231678"/>
  <p:tag name="KSO_WM_UNIT_LAYERLEVEL" val="1_1_1"/>
  <p:tag name="KSO_WM_TAG_VERSION" val="3.0"/>
  <p:tag name="KSO_WM_DIAGRAM_VERSION" val="3"/>
  <p:tag name="KSO_WM_DIAGRAM_COLOR_TRICK" val="1"/>
  <p:tag name="KSO_WM_DIAGRAM_COLOR_TEXT_CAN_REMOVE" val="n"/>
  <p:tag name="KSO_WM_DIAGRAM_GROUP_CODE" val="l1-1"/>
  <p:tag name="KSO_WM_UNIT_TYPE" val="l_h_i"/>
  <p:tag name="KSO_WM_UNIT_INDEX" val="1_1_1"/>
  <p:tag name="KSO_WM_DIAGRAM_MAX_ITEMCNT" val="4"/>
  <p:tag name="KSO_WM_DIAGRAM_MIN_ITEMCNT" val="2"/>
  <p:tag name="KSO_WM_DIAGRAM_VIRTUALLY_FRAME" val="{&quot;height&quot;:365.65008544921875,&quot;width&quot;:558.4000854492188}"/>
  <p:tag name="KSO_WM_DIAGRAM_COLOR_MATCH_VALUE" val="{&quot;shape&quot;:{&quot;fill&quot;:{&quot;gradient&quot;:[{&quot;brightness&quot;:0.800000011920929,&quot;colorType&quot;:1,&quot;foreColorIndex&quot;:5,&quot;pos&quot;:0,&quot;transparency&quot;:1},{&quot;brightness&quot;:0.800000011920929,&quot;colorType&quot;:1,&quot;foreColorIndex&quot;:5,&quot;pos&quot;:1,&quot;transparency&quot;:0.5600000023841858}],&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UNIT_TEXT_FILL_FORE_SCHEMECOLOR_INDEX" val="2"/>
  <p:tag name="KSO_WM_UNIT_TEXT_FILL_TYPE" val="1"/>
  <p:tag name="KSO_WM_UNIT_USESOURCEFORMAT_APPLY" val="0"/>
</p:tagLst>
</file>

<file path=ppt/tags/tag393.xml><?xml version="1.0" encoding="utf-8"?>
<p:tagLst xmlns:p="http://schemas.openxmlformats.org/presentationml/2006/main">
  <p:tag name="KSO_WM_BEAUTIFY_FLAG" val="#wm#"/>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UNIT_INDEX" val="1_1_1"/>
  <p:tag name="KSO_WM_TEMPLATE_CATEGORY" val="diagram"/>
  <p:tag name="KSO_WM_TEMPLATE_INDEX" val="20231678"/>
  <p:tag name="KSO_WM_UNIT_LAYERLEVEL" val="1_1_1"/>
  <p:tag name="KSO_WM_TAG_VERSION" val="3.0"/>
  <p:tag name="KSO_WM_UNIT_VALUE" val="10"/>
  <p:tag name="KSO_WM_UNIT_TYPE" val="l_h_a"/>
  <p:tag name="KSO_WM_UNIT_ID" val="diagram20231678_2*l_h_a*1_1_1"/>
  <p:tag name="KSO_WM_DIAGRAM_VERSION" val="3"/>
  <p:tag name="KSO_WM_DIAGRAM_COLOR_TRICK" val="1"/>
  <p:tag name="KSO_WM_DIAGRAM_COLOR_TEXT_CAN_REMOVE" val="n"/>
  <p:tag name="KSO_WM_DIAGRAM_GROUP_CODE" val="l1-1"/>
  <p:tag name="KSO_WM_DIAGRAM_MAX_ITEMCNT" val="4"/>
  <p:tag name="KSO_WM_DIAGRAM_MIN_ITEMCNT" val="2"/>
  <p:tag name="KSO_WM_DIAGRAM_VIRTUALLY_FRAME" val="{&quot;height&quot;:365.65008544921875,&quot;width&quot;:558.4000854492188}"/>
  <p:tag name="KSO_WM_DIAGRAM_COLOR_MATCH_VALUE" val="{&quot;shape&quot;:{&quot;fill&quot;:{&quot;solid&quot;:{&quot;brightness&quot;:0,&quot;colorType&quot;:1,&quot;foreColorIndex&quot;:5,&quot;transparency&quot;:0},&quot;type&quot;:1},&quot;glow&quot;:{&quot;colorType&quot;:0},&quot;line&quot;:{&quot;solidLine&quot;:{&quot;brightness&quot;:0.800000011920929,&quot;colorType&quot;:1,&quot;foreColorIndex&quot;:5,&quot;transparency&quot;:0},&quot;type&quot;:1},&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5"/>
  <p:tag name="KSO_WM_UNIT_FILL_FORE_SCHEMECOLOR_INDEX_BRIGHTNESS" val="0"/>
  <p:tag name="KSO_WM_UNIT_LINE_FORE_SCHEMECOLOR_INDEX" val="5"/>
  <p:tag name="KSO_WM_UNIT_TEXT_FILL_FORE_SCHEMECOLOR_INDEX" val="1"/>
  <p:tag name="KSO_WM_UNIT_TEXT_FILL_TYPE" val="1"/>
  <p:tag name="KSO_WM_UNIT_PRESET_TEXT" val="添加标题"/>
  <p:tag name="KSO_WM_UNIT_LINE_FILL_TYPE" val="2"/>
  <p:tag name="KSO_WM_UNIT_USESOURCEFORMAT_APPLY" val="0"/>
</p:tagLst>
</file>

<file path=ppt/tags/tag394.xml><?xml version="1.0" encoding="utf-8"?>
<p:tagLst xmlns:p="http://schemas.openxmlformats.org/presentationml/2006/main">
  <p:tag name="KSO_WM_BEAUTIFY_FLAG" val="#wm#"/>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1_1"/>
  <p:tag name="KSO_WM_UNIT_ID" val="diagram20231678_2*l_h_f*1_1_1"/>
  <p:tag name="KSO_WM_TEMPLATE_CATEGORY" val="diagram"/>
  <p:tag name="KSO_WM_TEMPLATE_INDEX" val="20231678"/>
  <p:tag name="KSO_WM_UNIT_LAYERLEVEL" val="1_1_1"/>
  <p:tag name="KSO_WM_TAG_VERSION" val="3.0"/>
  <p:tag name="KSO_WM_DIAGRAM_VERSION" val="3"/>
  <p:tag name="KSO_WM_DIAGRAM_COLOR_TRICK" val="1"/>
  <p:tag name="KSO_WM_DIAGRAM_COLOR_TEXT_CAN_REMOVE" val="n"/>
  <p:tag name="KSO_WM_DIAGRAM_GROUP_CODE" val="l1-1"/>
  <p:tag name="KSO_WM_DIAGRAM_MAX_ITEMCNT" val="4"/>
  <p:tag name="KSO_WM_DIAGRAM_MIN_ITEMCNT" val="2"/>
  <p:tag name="KSO_WM_DIAGRAM_VIRTUALLY_FRAME" val="{&quot;height&quot;:365.65008544921875,&quot;width&quot;:558.4000854492188}"/>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
  <p:tag name="KSO_WM_UNIT_TEXT_FILL_TYPE" val="1"/>
  <p:tag name="KSO_WM_UNIT_PRESET_TEXT" val="单击此处输入(您的)智能图形项正文，文字是您思想的提炼，请尽量言简意赅的阐述观点。"/>
  <p:tag name="KSO_WM_UNIT_USESOURCEFORMAT_APPLY" val="0"/>
</p:tagLst>
</file>

<file path=ppt/tags/tag395.xml><?xml version="1.0" encoding="utf-8"?>
<p:tagLst xmlns:p="http://schemas.openxmlformats.org/presentationml/2006/main">
  <p:tag name="KSO_WM_BEAUTIFY_FLAG" val="#wm#"/>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2_1"/>
  <p:tag name="KSO_WM_UNIT_ID" val="diagram20231678_2*l_h_f*1_2_1"/>
  <p:tag name="KSO_WM_TEMPLATE_CATEGORY" val="diagram"/>
  <p:tag name="KSO_WM_TEMPLATE_INDEX" val="20231678"/>
  <p:tag name="KSO_WM_UNIT_LAYERLEVEL" val="1_1_1"/>
  <p:tag name="KSO_WM_TAG_VERSION" val="3.0"/>
  <p:tag name="KSO_WM_DIAGRAM_VERSION" val="3"/>
  <p:tag name="KSO_WM_DIAGRAM_COLOR_TRICK" val="1"/>
  <p:tag name="KSO_WM_DIAGRAM_COLOR_TEXT_CAN_REMOVE" val="n"/>
  <p:tag name="KSO_WM_DIAGRAM_GROUP_CODE" val="l1-1"/>
  <p:tag name="KSO_WM_DIAGRAM_MAX_ITEMCNT" val="4"/>
  <p:tag name="KSO_WM_DIAGRAM_MIN_ITEMCNT" val="2"/>
  <p:tag name="KSO_WM_DIAGRAM_VIRTUALLY_FRAME" val="{&quot;height&quot;:365.65008544921875,&quot;width&quot;:558.4000854492188}"/>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
  <p:tag name="KSO_WM_UNIT_TEXT_FILL_TYPE" val="1"/>
  <p:tag name="KSO_WM_UNIT_PRESET_TEXT" val="单击此处输入(您的)智能图形项正文，文字是您思想的提炼，请尽量言简意赅的阐述观点。"/>
  <p:tag name="KSO_WM_UNIT_USESOURCEFORMAT_APPLY" val="0"/>
</p:tagLst>
</file>

<file path=ppt/tags/tag396.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1678_2*l_h_i*1_3_1"/>
  <p:tag name="KSO_WM_TEMPLATE_CATEGORY" val="diagram"/>
  <p:tag name="KSO_WM_TEMPLATE_INDEX" val="20231678"/>
  <p:tag name="KSO_WM_UNIT_LAYERLEVEL" val="1_1_1"/>
  <p:tag name="KSO_WM_TAG_VERSION" val="3.0"/>
  <p:tag name="KSO_WM_DIAGRAM_VERSION" val="3"/>
  <p:tag name="KSO_WM_DIAGRAM_COLOR_TRICK" val="1"/>
  <p:tag name="KSO_WM_DIAGRAM_COLOR_TEXT_CAN_REMOVE" val="n"/>
  <p:tag name="KSO_WM_DIAGRAM_GROUP_CODE" val="l1-1"/>
  <p:tag name="KSO_WM_UNIT_TYPE" val="l_h_i"/>
  <p:tag name="KSO_WM_UNIT_INDEX" val="1_3_1"/>
  <p:tag name="KSO_WM_DIAGRAM_MAX_ITEMCNT" val="4"/>
  <p:tag name="KSO_WM_DIAGRAM_MIN_ITEMCNT" val="2"/>
  <p:tag name="KSO_WM_DIAGRAM_VIRTUALLY_FRAME" val="{&quot;height&quot;:365.65008544921875,&quot;width&quot;:558.4000854492188}"/>
  <p:tag name="KSO_WM_DIAGRAM_COLOR_MATCH_VALUE" val="{&quot;shape&quot;:{&quot;fill&quot;:{&quot;gradient&quot;:[{&quot;brightness&quot;:0.800000011920929,&quot;colorType&quot;:1,&quot;foreColorIndex&quot;:5,&quot;pos&quot;:0,&quot;transparency&quot;:1},{&quot;brightness&quot;:0.800000011920929,&quot;colorType&quot;:1,&quot;foreColorIndex&quot;:5,&quot;pos&quot;:1,&quot;transparency&quot;:0.5600000023841858}],&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UNIT_TEXT_FILL_FORE_SCHEMECOLOR_INDEX" val="2"/>
  <p:tag name="KSO_WM_UNIT_TEXT_FILL_TYPE" val="1"/>
  <p:tag name="KSO_WM_UNIT_USESOURCEFORMAT_APPLY" val="0"/>
</p:tagLst>
</file>

<file path=ppt/tags/tag397.xml><?xml version="1.0" encoding="utf-8"?>
<p:tagLst xmlns:p="http://schemas.openxmlformats.org/presentationml/2006/main">
  <p:tag name="KSO_WM_BEAUTIFY_FLAG" val="#wm#"/>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UNIT_INDEX" val="1_3_1"/>
  <p:tag name="KSO_WM_TEMPLATE_CATEGORY" val="diagram"/>
  <p:tag name="KSO_WM_TEMPLATE_INDEX" val="20231678"/>
  <p:tag name="KSO_WM_UNIT_LAYERLEVEL" val="1_1_1"/>
  <p:tag name="KSO_WM_TAG_VERSION" val="3.0"/>
  <p:tag name="KSO_WM_UNIT_VALUE" val="10"/>
  <p:tag name="KSO_WM_UNIT_TYPE" val="l_h_a"/>
  <p:tag name="KSO_WM_UNIT_ID" val="diagram20231678_2*l_h_a*1_3_1"/>
  <p:tag name="KSO_WM_DIAGRAM_VERSION" val="3"/>
  <p:tag name="KSO_WM_DIAGRAM_COLOR_TRICK" val="1"/>
  <p:tag name="KSO_WM_DIAGRAM_COLOR_TEXT_CAN_REMOVE" val="n"/>
  <p:tag name="KSO_WM_DIAGRAM_GROUP_CODE" val="l1-1"/>
  <p:tag name="KSO_WM_DIAGRAM_MAX_ITEMCNT" val="4"/>
  <p:tag name="KSO_WM_DIAGRAM_MIN_ITEMCNT" val="2"/>
  <p:tag name="KSO_WM_DIAGRAM_VIRTUALLY_FRAME" val="{&quot;height&quot;:365.65008544921875,&quot;width&quot;:558.4000854492188}"/>
  <p:tag name="KSO_WM_DIAGRAM_COLOR_MATCH_VALUE" val="{&quot;shape&quot;:{&quot;fill&quot;:{&quot;solid&quot;:{&quot;brightness&quot;:0,&quot;colorType&quot;:1,&quot;foreColorIndex&quot;:5,&quot;transparency&quot;:0},&quot;type&quot;:1},&quot;glow&quot;:{&quot;colorType&quot;:0},&quot;line&quot;:{&quot;solidLine&quot;:{&quot;brightness&quot;:0.800000011920929,&quot;colorType&quot;:1,&quot;foreColorIndex&quot;:5,&quot;transparency&quot;:0},&quot;type&quot;:1},&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5"/>
  <p:tag name="KSO_WM_UNIT_FILL_FORE_SCHEMECOLOR_INDEX_BRIGHTNESS" val="0"/>
  <p:tag name="KSO_WM_UNIT_LINE_FORE_SCHEMECOLOR_INDEX" val="5"/>
  <p:tag name="KSO_WM_UNIT_TEXT_FILL_FORE_SCHEMECOLOR_INDEX" val="1"/>
  <p:tag name="KSO_WM_UNIT_TEXT_FILL_TYPE" val="1"/>
  <p:tag name="KSO_WM_UNIT_PRESET_TEXT" val="添加标题"/>
  <p:tag name="KSO_WM_UNIT_LINE_FILL_TYPE" val="2"/>
  <p:tag name="KSO_WM_UNIT_USESOURCEFORMAT_APPLY" val="0"/>
</p:tagLst>
</file>

<file path=ppt/tags/tag398.xml><?xml version="1.0" encoding="utf-8"?>
<p:tagLst xmlns:p="http://schemas.openxmlformats.org/presentationml/2006/main">
  <p:tag name="KSO_WM_BEAUTIFY_FLAG" val="#wm#"/>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3_1"/>
  <p:tag name="KSO_WM_UNIT_ID" val="diagram20231678_2*l_h_f*1_3_1"/>
  <p:tag name="KSO_WM_TEMPLATE_CATEGORY" val="diagram"/>
  <p:tag name="KSO_WM_TEMPLATE_INDEX" val="20231678"/>
  <p:tag name="KSO_WM_UNIT_LAYERLEVEL" val="1_1_1"/>
  <p:tag name="KSO_WM_TAG_VERSION" val="3.0"/>
  <p:tag name="KSO_WM_DIAGRAM_VERSION" val="3"/>
  <p:tag name="KSO_WM_DIAGRAM_COLOR_TRICK" val="1"/>
  <p:tag name="KSO_WM_DIAGRAM_COLOR_TEXT_CAN_REMOVE" val="n"/>
  <p:tag name="KSO_WM_DIAGRAM_GROUP_CODE" val="l1-1"/>
  <p:tag name="KSO_WM_DIAGRAM_MAX_ITEMCNT" val="4"/>
  <p:tag name="KSO_WM_DIAGRAM_MIN_ITEMCNT" val="2"/>
  <p:tag name="KSO_WM_DIAGRAM_VIRTUALLY_FRAME" val="{&quot;height&quot;:365.65008544921875,&quot;width&quot;:558.4000854492188}"/>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
  <p:tag name="KSO_WM_UNIT_TEXT_FILL_TYPE" val="1"/>
  <p:tag name="KSO_WM_UNIT_PRESET_TEXT" val="单击此处输入(您的)智能图形项正文，文字是您思想的提炼，请尽量言简意赅的阐述观点。"/>
  <p:tag name="KSO_WM_UNIT_USESOURCEFORMAT_APPLY" val="0"/>
</p:tagLst>
</file>

<file path=ppt/tags/tag399.xml><?xml version="1.0" encoding="utf-8"?>
<p:tagLst xmlns:p="http://schemas.openxmlformats.org/presentationml/2006/main">
  <p:tag name="KSO_WM_TEMPLATE_MASTER_TYPE" val="0"/>
  <p:tag name="KSO_WM_TEMPLATE_COLOR_TYPE" val="0"/>
  <p:tag name="KSO_WM_BEAUTIFY_FLAG" val="#wm#"/>
  <p:tag name="KSO_WM_TEMPLATE_CATEGORY" val="custom"/>
  <p:tag name="KSO_WM_SLIDE_TYPE" val="text"/>
  <p:tag name="KSO_WM_SLIDE_SUBTYPE" val="picTxt"/>
  <p:tag name="KSO_WM_SLIDE_SIZE" val="529.861*365.65"/>
  <p:tag name="KSO_WM_SLIDE_POSITION" val="78.6387*106.981"/>
  <p:tag name="KSO_WM_SLIDE_LAYOUT" val="a_d_l"/>
  <p:tag name="KSO_WM_SLIDE_LAYOUT_CNT" val="1_1_1"/>
  <p:tag name="KSO_WM_SPECIAL_SOURCE" val="bdnull"/>
  <p:tag name="KSO_WM_DIAGRAM_GROUP_CODE" val="l1-1"/>
  <p:tag name="KSO_WM_SLIDE_DIAGTYPE" val="l"/>
  <p:tag name="KSO_WM_TEMPLATE_INDEX" val="20231596"/>
  <p:tag name="KSO_WM_TEMPLATE_SUBCATEGORY" val="0"/>
  <p:tag name="KSO_WM_SLIDE_INDEX" val="1"/>
  <p:tag name="KSO_WM_TAG_VERSION" val="3.0"/>
  <p:tag name="KSO_WM_SLIDE_ID" val="custom20231717_1"/>
  <p:tag name="KSO_WM_SLIDE_ITEM_CNT" val="4"/>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31596_9*a*1"/>
  <p:tag name="KSO_WM_TEMPLATE_CATEGORY" val="custom"/>
  <p:tag name="KSO_WM_TEMPLATE_INDEX" val="20231596"/>
  <p:tag name="KSO_WM_UNIT_LAYERLEVEL" val="1"/>
  <p:tag name="KSO_WM_TAG_VERSION" val="3.0"/>
  <p:tag name="KSO_WM_BEAUTIFY_FLAG" val="#wm#"/>
  <p:tag name="KSO_WM_UNIT_ISCONTENTSTITLE" val="0"/>
  <p:tag name="KSO_WM_UNIT_ISNUMDGMTITLE" val="0"/>
  <p:tag name="KSO_WM_UNIT_NOCLEAR" val="1"/>
  <p:tag name="KSO_WM_UNIT_TYPE" val="a"/>
  <p:tag name="KSO_WM_UNIT_INDEX" val="1"/>
  <p:tag name="KSO_WM_UNIT_PRESET_TEXT" val="感谢观看"/>
</p:tagLst>
</file>

<file path=ppt/tags/tag401.xml><?xml version="1.0" encoding="utf-8"?>
<p:tagLst xmlns:p="http://schemas.openxmlformats.org/presentationml/2006/main">
  <p:tag name="KSO_WM_SLIDE_ID" val="custom20231596_9"/>
  <p:tag name="KSO_WM_TEMPLATE_SUBCATEGORY" val="29"/>
  <p:tag name="KSO_WM_TEMPLATE_MASTER_TYPE" val="0"/>
  <p:tag name="KSO_WM_TEMPLATE_COLOR_TYPE" val="0"/>
  <p:tag name="KSO_WM_SLIDE_ITEM_CNT" val="0"/>
  <p:tag name="KSO_WM_SLIDE_INDEX" val="9"/>
  <p:tag name="KSO_WM_TAG_VERSION" val="3.0"/>
  <p:tag name="KSO_WM_BEAUTIFY_FLAG" val="#wm#"/>
  <p:tag name="KSO_WM_TEMPLATE_CATEGORY" val="custom"/>
  <p:tag name="KSO_WM_TEMPLATE_INDEX" val="20231596"/>
  <p:tag name="KSO_WM_SLIDE_TYPE" val="endPage"/>
  <p:tag name="KSO_WM_SLIDE_SUBTYPE" val="pureTxt"/>
  <p:tag name="KSO_WM_SLIDE_LAYOUT" val="a"/>
  <p:tag name="KSO_WM_SLIDE_LAYOUT_CNT" val="1"/>
</p:tagLst>
</file>

<file path=ppt/tags/tag402.xml><?xml version="1.0" encoding="utf-8"?>
<p:tagLst xmlns:p="http://schemas.openxmlformats.org/presentationml/2006/main">
  <p:tag name="commondata" val="eyJoZGlkIjoiNGRhODk4NTRjZDFjMDY4MGEzNzM4MzBmODljMzc1NWMifQ=="/>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2.xml><?xml version="1.0" encoding="utf-8"?>
<p:tagLst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63.xml><?xml version="1.0" encoding="utf-8"?>
<p:tagLst xmlns:p="http://schemas.openxmlformats.org/presentationml/2006/main">
  <p:tag name="KSO_WM_UNIT_TYPE" val="i"/>
  <p:tag name="KSO_WM_UNIT_INDEX" val="1"/>
  <p:tag name="KSO_WM_UNIT_ID" val="_1*i*1"/>
  <p:tag name="KSO_WM_BEAUTIFY_FLAG" val="#wm#"/>
  <p:tag name="KSO_WM_TAG_VERSION" val="3.0"/>
  <p:tag name="KSO_WM_CHIP_GROUPID" val="61b079fbec6ac7255f421500"/>
  <p:tag name="KSO_WM_CHIP_XID" val="61ba9ee47d221a2e4b616938"/>
  <p:tag name="KSO_WM_UNIT_DEC_AREA_ID" val="7e550972d482498fb12626ea2f5e647f"/>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4faf690fb7f241758a68f8b52fe898ec"/>
  <p:tag name="KSO_WM_UNIT_HIGHLIGHT" val="0"/>
  <p:tag name="KSO_WM_UNIT_COMPATIBLE" val="0"/>
  <p:tag name="KSO_WM_UNIT_DIAGRAM_ISNUMVISUAL" val="0"/>
  <p:tag name="KSO_WM_UNIT_DIAGRAM_ISREFERUNIT" val="0"/>
  <p:tag name="KSO_WM_UNIT_LAYERLEVEL" val="1"/>
</p:tagLst>
</file>

<file path=ppt/tags/tag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30"/>
  <p:tag name="KSO_WM_UNIT_TYPE" val="a"/>
  <p:tag name="KSO_WM_UNIT_INDEX" val="1"/>
</p:tagLst>
</file>

<file path=ppt/tags/tag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_1*i*2"/>
  <p:tag name="KSO_WM_UNIT_LAYERLEVEL" val="1"/>
  <p:tag name="KSO_WM_TAG_VERSION" val="3.0"/>
  <p:tag name="KSO_WM_BEAUTIFY_FLAG" val="#wm#"/>
  <p:tag name="KSO_WM_UNIT_BLOCK" val="0"/>
  <p:tag name="KSO_WM_UNIT_SM_LIMIT_TYPE" val="3"/>
  <p:tag name="KSO_WM_UNIT_DEC_AREA_ID" val="cf4ae649b03146c5b301ebfe215924cf"/>
  <p:tag name="KSO_WM_UNIT_DECORATE_INFO" val="{&quot;DecorateInfoH&quot;:{&quot;IsAbs&quot;:true},&quot;DecorateInfoW&quot;:{&quot;IsAbs&quot;:false},&quot;DecorateInfoX&quot;:{&quot;IsAbs&quot;:true,&quot;Pos&quot;:0},&quot;DecorateInfoY&quot;:{&quot;IsAbs&quot;:true,&quot;Pos&quot;:0},&quot;ReferentInfo&quot;:{&quot;Id&quot;:&quot;3828e15a28964cbabc2780bcdb9e7d26&quot;,&quot;X&quot;:{&quot;Pos&quot;:0},&quot;Y&quot;:{&quot;Pos&quot;:2}},&quot;whChangeMode&quot;:0}"/>
  <p:tag name="KSO_WM_CHIP_GROUPID" val="61512f1ed3dcef8fee32c219"/>
  <p:tag name="KSO_WM_CHIP_XID" val="61512f1ed3dcef8fee32c21a"/>
  <p:tag name="KSO_WM_CHIP_FILLAREA_FILL_RULE" val="{&quot;fill_align&quot;:&quot;lm&quot;,&quot;fill_mode&quot;:&quot;adaptive&quot;,&quot;sacle_strategy&quot;:&quot;smart&quot;}"/>
  <p:tag name="KSO_WM_UNIT_DEC_SUPPORTCHANGEPIC" val="0"/>
  <p:tag name="KSO_WM_UNIT_DEC_CHANGEPICRESERVED" val="0"/>
  <p:tag name="KSO_WM_ASSEMBLE_CHIP_INDEX" val="3725af9dd47d40bb8d9d9646fbde2227"/>
  <p:tag name="KSO_WM_UNIT_LINE_FORE_SCHEMECOLOR_INDEX_BRIGHTNESS" val="0"/>
  <p:tag name="KSO_WM_UNIT_LINE_FORE_SCHEMECOLOR_INDEX" val="5"/>
  <p:tag name="KSO_WM_UNIT_LINE_FILL_TYPE" val="2"/>
</p:tagLst>
</file>

<file path=ppt/tags/tag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f*1"/>
  <p:tag name="KSO_WM_UNIT_LAYERLEVEL" val="1"/>
  <p:tag name="KSO_WM_TAG_VERSION" val="3.0"/>
  <p:tag name="KSO_WM_BEAUTIFY_FLAG" val="#wm#"/>
  <p:tag name="KSO_WM_UNIT_SUBTYPE" val="a"/>
  <p:tag name="KSO_WM_UNIT_PRESET_TEXT" val="单击此处编辑母版文本样式&#10;二级&#10;三级&#10;四级&#10;五级"/>
  <p:tag name="KSO_WM_UNIT_NOCLEAR" val="0"/>
  <p:tag name="KSO_WM_UNIT_VALUE" val="330"/>
  <p:tag name="KSO_WM_UNIT_TYPE" val="f"/>
  <p:tag name="KSO_WM_UNIT_INDEX" val="1"/>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3.0"/>
  <p:tag name="KSO_WM_BEAUTIFY_FLAG" val="#wm#"/>
</p:tagLst>
</file>

<file path=ppt/tags/tag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3.0"/>
  <p:tag name="KSO_WM_BEAUTIFY_FLAG" val="#wm#"/>
</p:tagLst>
</file>

<file path=ppt/tags/tag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3.0"/>
  <p:tag name="KSO_WM_BEAUTIFY_FLAG" val="#wm#"/>
</p:tagLst>
</file>

<file path=ppt/tags/tag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TYPE" val="a"/>
  <p:tag name="KSO_WM_UNIT_INDEX" val="1"/>
</p:tagLst>
</file>

<file path=ppt/tags/tag74.xml><?xml version="1.0" encoding="utf-8"?>
<p:tagLst xmlns:p="http://schemas.openxmlformats.org/presentationml/2006/main">
  <p:tag name="KSO_WM_UNIT_TYPE" val="i"/>
  <p:tag name="KSO_WM_UNIT_INDEX" val="1"/>
  <p:tag name="KSO_WM_UNIT_ID" val="_3*i*1"/>
  <p:tag name="KSO_WM_BEAUTIFY_FLAG" val="#wm#"/>
  <p:tag name="KSO_WM_TAG_VERSION" val="3.0"/>
  <p:tag name="KSO_WM_CHIP_GROUPID" val="61b079fbec6ac7255f421500"/>
  <p:tag name="KSO_WM_CHIP_XID" val="61ba9ee47d221a2e4b616934"/>
  <p:tag name="KSO_WM_UNIT_DEC_AREA_ID" val="b39958a2a4f24f64afb5f0635558f748"/>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9625828449f742fca68904e5c379cf71"/>
  <p:tag name="KSO_WM_UNIT_HIGHLIGHT" val="0"/>
  <p:tag name="KSO_WM_UNIT_COMPATIBLE" val="0"/>
  <p:tag name="KSO_WM_UNIT_DIAGRAM_ISNUMVISUAL" val="0"/>
  <p:tag name="KSO_WM_UNIT_DIAGRAM_ISREFERUNIT" val="0"/>
  <p:tag name="KSO_WM_UNIT_LAYERLEVEL" val="1"/>
</p:tagLst>
</file>

<file path=ppt/tags/tag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a*1"/>
  <p:tag name="KSO_WM_UNIT_LAYERLEVEL" val="1"/>
  <p:tag name="KSO_WM_TAG_VERSION" val="3.0"/>
  <p:tag name="KSO_WM_BEAUTIFY_FLAG" val="#wm#"/>
  <p:tag name="KSO_WM_UNIT_ISCONTENTSTITLE" val="1"/>
  <p:tag name="KSO_WM_UNIT_ISNUMDGMTITLE" val="0"/>
  <p:tag name="KSO_WM_UNIT_PRESET_TEXT" val="标题"/>
  <p:tag name="KSO_WM_UNIT_NOCLEAR" val="0"/>
  <p:tag name="KSO_WM_UNIT_VALUE" val="3"/>
  <p:tag name="KSO_WM_UNIT_TYPE" val="a"/>
  <p:tag name="KSO_WM_UNIT_INDEX" val="1"/>
</p:tagLst>
</file>

<file path=ppt/tags/tag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Lst>
</file>

<file path=ppt/tags/tag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Lst>
</file>

<file path=ppt/tags/tag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Lst>
</file>

<file path=ppt/tags/tag79.xml><?xml version="1.0" encoding="utf-8"?>
<p:tagLst xmlns:p="http://schemas.openxmlformats.org/presentationml/2006/main">
  <p:tag name="KSO_WM_UNIT_BLOCK" val="0"/>
  <p:tag name="KSO_WM_UNIT_DEC_AREA_ID" val="7988d07337444d14a4e191ce204a50c8"/>
  <p:tag name="KSO_WM_UNIT_HIGHLIGHT" val="0"/>
  <p:tag name="KSO_WM_UNIT_COMPATIBLE" val="0"/>
  <p:tag name="KSO_WM_UNIT_DIAGRAM_ISNUMVISUAL" val="0"/>
  <p:tag name="KSO_WM_UNIT_DIAGRAM_ISREFERUNIT" val="0"/>
  <p:tag name="KSO_WM_UNIT_TYPE" val="i"/>
  <p:tag name="KSO_WM_UNIT_INDEX" val="2"/>
  <p:tag name="KSO_WM_UNIT_ID" val="_3*i*2"/>
  <p:tag name="KSO_WM_UNIT_LAYERLEVEL" val="1"/>
  <p:tag name="KSO_WM_TAG_VERSION" val="3.0"/>
  <p:tag name="KSO_WM_BEAUTIFY_FLAG" val="#wm#"/>
  <p:tag name="KSO_WM_CHIP_GROUPID" val="619326cc18adb49c6c1f3ec4"/>
  <p:tag name="KSO_WM_CHIP_XID" val="6193567418adb49c6c1f40cc"/>
  <p:tag name="KSO_WM_CHIP_FILLAREA_FILL_RULE" val="{&quot;fill_align&quot;:&quot;cm&quot;,&quot;fill_mode&quot;:&quot;fix&quot;,&quot;sacle_strategy&quot;:&quot;stretch&quot;}"/>
  <p:tag name="KSO_WM_UNIT_DEC_SUPPORTCHANGEPIC" val="0"/>
  <p:tag name="KSO_WM_UNIT_DEC_CHANGEPICRESERVED" val="0"/>
  <p:tag name="KSO_WM_ASSEMBLE_CHIP_INDEX" val="ef0309f7b3e84234a7d92a05a4095e78"/>
  <p:tag name="KSO_WM_UNIT_LINE_FORE_SCHEMECOLOR_INDEX_BRIGHTNESS" val="0"/>
  <p:tag name="KSO_WM_UNIT_LINE_FORE_SCHEMECOLOR_INDEX" val="5"/>
  <p:tag name="KSO_WM_UNIT_LINE_FILL_TYPE" val="2"/>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0.xml><?xml version="1.0" encoding="utf-8"?>
<p:tagLst xmlns:p="http://schemas.openxmlformats.org/presentationml/2006/main">
  <p:tag name="KSO_WM_UNIT_BLOCK" val="0"/>
  <p:tag name="KSO_WM_UNIT_DEC_AREA_ID" val="31d850425c1e4bf6a67284365ee311e3"/>
  <p:tag name="KSO_WM_UNIT_HIGHLIGHT" val="0"/>
  <p:tag name="KSO_WM_UNIT_COMPATIBLE" val="0"/>
  <p:tag name="KSO_WM_UNIT_DIAGRAM_ISNUMVISUAL" val="0"/>
  <p:tag name="KSO_WM_UNIT_DIAGRAM_ISREFERUNIT" val="0"/>
  <p:tag name="KSO_WM_UNIT_TYPE" val="i"/>
  <p:tag name="KSO_WM_UNIT_INDEX" val="3"/>
  <p:tag name="KSO_WM_UNIT_ID" val="_3*i*3"/>
  <p:tag name="KSO_WM_UNIT_LAYERLEVEL" val="1"/>
  <p:tag name="KSO_WM_TAG_VERSION" val="3.0"/>
  <p:tag name="KSO_WM_BEAUTIFY_FLAG" val="#wm#"/>
  <p:tag name="KSO_WM_CHIP_GROUPID" val="619326cc18adb49c6c1f3ec4"/>
  <p:tag name="KSO_WM_CHIP_XID" val="6193567418adb49c6c1f40cc"/>
  <p:tag name="KSO_WM_CHIP_FILLAREA_FILL_RULE" val="{&quot;fill_align&quot;:&quot;cm&quot;,&quot;fill_mode&quot;:&quot;fix&quot;,&quot;sacle_strategy&quot;:&quot;stretch&quot;}"/>
  <p:tag name="KSO_WM_UNIT_DEC_SUPPORTCHANGEPIC" val="0"/>
  <p:tag name="KSO_WM_UNIT_DEC_CHANGEPICRESERVED" val="0"/>
  <p:tag name="KSO_WM_ASSEMBLE_CHIP_INDEX" val="ef0309f7b3e84234a7d92a05a4095e78"/>
  <p:tag name="KSO_WM_UNIT_LINE_FORE_SCHEMECOLOR_INDEX_BRIGHTNESS" val="-0.25"/>
  <p:tag name="KSO_WM_UNIT_LINE_FORE_SCHEMECOLOR_INDEX" val="5"/>
  <p:tag name="KSO_WM_UNIT_LINE_FILL_TYPE" val="2"/>
</p:tagLst>
</file>

<file path=ppt/tags/tag81.xml><?xml version="1.0" encoding="utf-8"?>
<p:tagLst xmlns:p="http://schemas.openxmlformats.org/presentationml/2006/main">
  <p:tag name="KSO_WM_UNIT_TYPE" val="i"/>
  <p:tag name="KSO_WM_UNIT_INDEX" val="1"/>
  <p:tag name="KSO_WM_UNIT_ID" val="_4*i*1"/>
  <p:tag name="KSO_WM_BEAUTIFY_FLAG" val="#wm#"/>
  <p:tag name="KSO_WM_TAG_VERSION" val="3.0"/>
  <p:tag name="KSO_WM_CHIP_GROUPID" val="61b079fbec6ac7255f421500"/>
  <p:tag name="KSO_WM_CHIP_XID" val="61ba9ee47d221a2e4b616936"/>
  <p:tag name="KSO_WM_UNIT_DEC_AREA_ID" val="6027ff8d091748a888d8de26b33f10bb"/>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5d6ed59088464dfd8fbee815e0e470e4"/>
  <p:tag name="KSO_WM_UNIT_HIGHLIGHT" val="0"/>
  <p:tag name="KSO_WM_UNIT_COMPATIBLE" val="0"/>
  <p:tag name="KSO_WM_UNIT_DIAGRAM_ISNUMVISUAL" val="0"/>
  <p:tag name="KSO_WM_UNIT_DIAGRAM_ISREFERUNIT" val="0"/>
  <p:tag name="KSO_WM_UNIT_LAYERLEVEL" val="1"/>
</p:tagLst>
</file>

<file path=ppt/tags/tag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14"/>
  <p:tag name="KSO_WM_UNIT_TYPE" val="a"/>
  <p:tag name="KSO_WM_UNIT_INDEX" val="1"/>
</p:tagLst>
</file>

<file path=ppt/tags/tag83.xml><?xml version="1.0" encoding="utf-8"?>
<p:tagLst xmlns:p="http://schemas.openxmlformats.org/presentationml/2006/main">
  <p:tag name="KSO_WM_UNIT_HIGHLIGHT" val="0"/>
  <p:tag name="KSO_WM_UNIT_COMPATIBLE" val="1"/>
  <p:tag name="KSO_WM_UNIT_DIAGRAM_ISNUMVISUAL" val="0"/>
  <p:tag name="KSO_WM_UNIT_DIAGRAM_ISREFERUNIT" val="0"/>
  <p:tag name="KSO_WM_UNIT_ID" val="_4*e*1"/>
  <p:tag name="KSO_WM_UNIT_LAYERLEVEL" val="1"/>
  <p:tag name="KSO_WM_TAG_VERSION" val="3.0"/>
  <p:tag name="KSO_WM_BEAUTIFY_FLAG" val="#wm#"/>
  <p:tag name="KSO_WM_UNIT_PRESET_TEXT" val="节编号"/>
  <p:tag name="KSO_WM_UNIT_NOCLEAR" val="0"/>
  <p:tag name="KSO_WM_UNIT_VALUE" val="13"/>
  <p:tag name="KSO_WM_UNIT_TYPE" val="e"/>
  <p:tag name="KSO_WM_UNIT_INDEX" val="1"/>
</p:tagLst>
</file>

<file path=ppt/tags/tag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3.0"/>
  <p:tag name="KSO_WM_BEAUTIFY_FLAG" val="#wm#"/>
</p:tagLst>
</file>

<file path=ppt/tags/tag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3.0"/>
  <p:tag name="KSO_WM_BEAUTIFY_FLAG" val="#wm#"/>
</p:tagLst>
</file>

<file path=ppt/tags/tag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3.0"/>
  <p:tag name="KSO_WM_BEAUTIFY_FLAG" val="#wm#"/>
</p:tagLst>
</file>

<file path=ppt/tags/tag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f*1"/>
  <p:tag name="KSO_WM_UNIT_LAYERLEVEL" val="1"/>
  <p:tag name="KSO_WM_TAG_VERSION" val="3.0"/>
  <p:tag name="KSO_WM_BEAUTIFY_FLAG" val="#wm#"/>
  <p:tag name="KSO_WM_UNIT_SUBTYPE" val="a"/>
  <p:tag name="KSO_WM_UNIT_PRESET_TEXT" val="单击此处编辑母版文本样式&#10;二级&#10;三级&#10;四级&#10;五级"/>
  <p:tag name="KSO_WM_UNIT_NOCLEAR" val="0"/>
  <p:tag name="KSO_WM_UNIT_TYPE" val="f"/>
  <p:tag name="KSO_WM_UNIT_INDEX" val="1"/>
</p:tagLst>
</file>

<file path=ppt/tags/tag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f*2"/>
  <p:tag name="KSO_WM_UNIT_LAYERLEVEL" val="1"/>
  <p:tag name="KSO_WM_TAG_VERSION" val="3.0"/>
  <p:tag name="KSO_WM_BEAUTIFY_FLAG" val="#wm#"/>
  <p:tag name="KSO_WM_UNIT_SUBTYPE" val="a"/>
  <p:tag name="KSO_WM_UNIT_PRESET_TEXT" val="单击此处编辑母版文本样式&#10;二级&#10;三级&#10;四级&#10;五级"/>
  <p:tag name="KSO_WM_UNIT_NOCLEAR" val="0"/>
  <p:tag name="KSO_WM_UNIT_TYPE" val="f"/>
  <p:tag name="KSO_WM_UNIT_INDEX" val="2"/>
  <p:tag name="KSO_WM_UNIT_VALUE" val="160"/>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3.0"/>
  <p:tag name="KSO_WM_BEAUTIFY_FLAG" val="#wm#"/>
</p:tagLst>
</file>

<file path=ppt/tags/tag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3.0"/>
  <p:tag name="KSO_WM_BEAUTIFY_FLAG" val="#wm#"/>
</p:tagLst>
</file>

<file path=ppt/tags/tag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3.0"/>
  <p:tag name="KSO_WM_BEAUTIFY_FLAG" val="#wm#"/>
</p:tagLst>
</file>

<file path=ppt/tags/tag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h_a*1_1"/>
  <p:tag name="KSO_WM_UNIT_LAYERLEVEL" val="1_1"/>
  <p:tag name="KSO_WM_TAG_VERSION" val="3.0"/>
  <p:tag name="KSO_WM_BEAUTIFY_FLAG" val="#wm#"/>
  <p:tag name="KSO_WM_UNIT_PRESET_TEXT" val="单击此处编辑母版文本样式"/>
  <p:tag name="KSO_WM_UNIT_NOCLEAR" val="0"/>
  <p:tag name="KSO_WM_UNIT_TYPE" val="h_a"/>
  <p:tag name="KSO_WM_UNIT_INDEX" val="1_1"/>
  <p:tag name="KSO_WM_UNIT_ISCONTENTSTITLE" val="0"/>
  <p:tag name="KSO_WM_UNIT_ISNUMDGMTITLE" val="0"/>
  <p:tag name="KSO_WM_UNIT_VALUE" val="19"/>
</p:tagLst>
</file>

<file path=ppt/tags/tag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h_f*1_1"/>
  <p:tag name="KSO_WM_UNIT_LAYERLEVEL" val="1_1"/>
  <p:tag name="KSO_WM_TAG_VERSION" val="3.0"/>
  <p:tag name="KSO_WM_BEAUTIFY_FLAG" val="#wm#"/>
  <p:tag name="KSO_WM_UNIT_SUBTYPE" val="a"/>
  <p:tag name="KSO_WM_UNIT_PRESET_TEXT" val="单击此处编辑母版文本样式&#10;二级&#10;三级&#10;四级&#10;五级"/>
  <p:tag name="KSO_WM_UNIT_NOCLEAR" val="0"/>
  <p:tag name="KSO_WM_UNIT_VALUE" val="128"/>
  <p:tag name="KSO_WM_UNIT_TYPE" val="h_f"/>
  <p:tag name="KSO_WM_UNIT_INDEX" val="1_1"/>
</p:tagLst>
</file>

<file path=ppt/tags/tag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h_a*2_1"/>
  <p:tag name="KSO_WM_UNIT_LAYERLEVEL" val="1_1"/>
  <p:tag name="KSO_WM_TAG_VERSION" val="3.0"/>
  <p:tag name="KSO_WM_BEAUTIFY_FLAG" val="#wm#"/>
  <p:tag name="KSO_WM_UNIT_PRESET_TEXT" val="单击此处编辑母版文本样式"/>
  <p:tag name="KSO_WM_UNIT_NOCLEAR" val="0"/>
  <p:tag name="KSO_WM_UNIT_TYPE" val="h_a"/>
  <p:tag name="KSO_WM_UNIT_INDEX" val="2_1"/>
  <p:tag name="KSO_WM_UNIT_ISCONTENTSTITLE" val="0"/>
  <p:tag name="KSO_WM_UNIT_ISNUMDGMTITLE" val="0"/>
  <p:tag name="KSO_WM_UNIT_VALUE" val="19"/>
</p:tagLst>
</file>

<file path=ppt/tags/tag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h_f*2_1"/>
  <p:tag name="KSO_WM_UNIT_LAYERLEVEL" val="1_1"/>
  <p:tag name="KSO_WM_TAG_VERSION" val="3.0"/>
  <p:tag name="KSO_WM_BEAUTIFY_FLAG" val="#wm#"/>
  <p:tag name="KSO_WM_UNIT_SUBTYPE" val="a"/>
  <p:tag name="KSO_WM_UNIT_PRESET_TEXT" val="单击此处编辑母版文本样式&#10;二级&#10;三级&#10;四级&#10;五级"/>
  <p:tag name="KSO_WM_UNIT_NOCLEAR" val="0"/>
  <p:tag name="KSO_WM_UNIT_VALUE" val="128"/>
  <p:tag name="KSO_WM_UNIT_TYPE" val="h_f"/>
  <p:tag name="KSO_WM_UNIT_INDEX" val="2_1"/>
</p:tagLst>
</file>

<file path=ppt/tags/tag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TYPE" val="a"/>
  <p:tag name="KSO_WM_UNIT_INDEX" val="1"/>
  <p:tag name="KSO_WM_UNIT_VALUE" val="20"/>
</p:tagLst>
</file>

<file path=ppt/tags/tag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3.0"/>
  <p:tag name="KSO_WM_BEAUTIFY_FLAG" val="#wm#"/>
</p:tagLst>
</file>

<file path=ppt/tags/tag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3.0"/>
  <p:tag name="KSO_WM_BEAUTIFY_FLAG" val="#wm#"/>
</p:tagLst>
</file>

<file path=ppt/theme/theme1.xml><?xml version="1.0" encoding="utf-8"?>
<a:theme xmlns:a="http://schemas.openxmlformats.org/drawingml/2006/main" name="WPS">
  <a:themeElements>
    <a:clrScheme name="WPS">
      <a:dk1>
        <a:sysClr val="windowText" lastClr="000000"/>
      </a:dk1>
      <a:lt1>
        <a:sysClr val="window" lastClr="FFFFFF"/>
      </a:lt1>
      <a:dk2>
        <a:srgbClr val="44546A"/>
      </a:dk2>
      <a:lt2>
        <a:srgbClr val="E7E6E6"/>
      </a:lt2>
      <a:accent1>
        <a:srgbClr val="4874CB"/>
      </a:accent1>
      <a:accent2>
        <a:srgbClr val="EE822F"/>
      </a:accent2>
      <a:accent3>
        <a:srgbClr val="F2BA02"/>
      </a:accent3>
      <a:accent4>
        <a:srgbClr val="75BD42"/>
      </a:accent4>
      <a:accent5>
        <a:srgbClr val="30C0B4"/>
      </a:accent5>
      <a:accent6>
        <a:srgbClr val="E54C5E"/>
      </a:accent6>
      <a:hlink>
        <a:srgbClr val="0026E5"/>
      </a:hlink>
      <a:folHlink>
        <a:srgbClr val="7E1FAD"/>
      </a:folHlink>
    </a:clrScheme>
    <a:fontScheme name="WPS">
      <a:majorFont>
        <a:latin typeface="Arial"/>
        <a:ea typeface="微软雅黑"/>
        <a:cs typeface=""/>
      </a:majorFont>
      <a:minorFont>
        <a:latin typeface="Arial"/>
        <a:ea typeface="微软雅黑"/>
        <a:cs typeface=""/>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自定义 2769">
      <a:dk1>
        <a:srgbClr val="000000"/>
      </a:dk1>
      <a:lt1>
        <a:srgbClr val="FFFFFF"/>
      </a:lt1>
      <a:dk2>
        <a:srgbClr val="070B13"/>
      </a:dk2>
      <a:lt2>
        <a:srgbClr val="FFFFFF"/>
      </a:lt2>
      <a:accent1>
        <a:srgbClr val="486AB6"/>
      </a:accent1>
      <a:accent2>
        <a:srgbClr val="6360A4"/>
      </a:accent2>
      <a:accent3>
        <a:srgbClr val="684F89"/>
      </a:accent3>
      <a:accent4>
        <a:srgbClr val="74497C"/>
      </a:accent4>
      <a:accent5>
        <a:srgbClr val="7B426F"/>
      </a:accent5>
      <a:accent6>
        <a:srgbClr val="7E4162"/>
      </a:accent6>
      <a:hlink>
        <a:srgbClr val="304FFE"/>
      </a:hlink>
      <a:folHlink>
        <a:srgbClr val="492067"/>
      </a:folHlink>
    </a:clrScheme>
    <a:fontScheme name="自定义 144">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2759</Words>
  <Application>WPS 演示</Application>
  <PresentationFormat>宽屏</PresentationFormat>
  <Paragraphs>328</Paragraphs>
  <Slides>27</Slides>
  <Notes>4</Notes>
  <HiddenSlides>0</HiddenSlides>
  <MMClips>0</MMClips>
  <ScaleCrop>false</ScaleCrop>
  <HeadingPairs>
    <vt:vector size="6" baseType="variant">
      <vt:variant>
        <vt:lpstr>已用的字体</vt:lpstr>
      </vt:variant>
      <vt:variant>
        <vt:i4>11</vt:i4>
      </vt:variant>
      <vt:variant>
        <vt:lpstr>主题</vt:lpstr>
      </vt:variant>
      <vt:variant>
        <vt:i4>2</vt:i4>
      </vt:variant>
      <vt:variant>
        <vt:lpstr>幻灯片标题</vt:lpstr>
      </vt:variant>
      <vt:variant>
        <vt:i4>27</vt:i4>
      </vt:variant>
    </vt:vector>
  </HeadingPairs>
  <TitlesOfParts>
    <vt:vector size="40" baseType="lpstr">
      <vt:lpstr>Arial</vt:lpstr>
      <vt:lpstr>宋体</vt:lpstr>
      <vt:lpstr>Wingdings</vt:lpstr>
      <vt:lpstr>Wingdings</vt:lpstr>
      <vt:lpstr>微软雅黑</vt:lpstr>
      <vt:lpstr>Arial Unicode MS</vt:lpstr>
      <vt:lpstr>Calibri</vt:lpstr>
      <vt:lpstr>汉仪屏黑 简</vt:lpstr>
      <vt:lpstr>黑体</vt:lpstr>
      <vt:lpstr>+中文标题</vt:lpstr>
      <vt:lpstr>Segoe Print</vt:lpstr>
      <vt:lpstr>WPS</vt:lpstr>
      <vt:lpstr>Office 主题​​</vt:lpstr>
      <vt:lpstr>深度学习</vt:lpstr>
      <vt:lpstr>目录</vt:lpstr>
      <vt:lpstr>深度学习概述</vt:lpstr>
      <vt:lpstr>定义与原理</vt:lpstr>
      <vt:lpstr>发展历程</vt:lpstr>
      <vt:lpstr>与传统学习的区别</vt:lpstr>
      <vt:lpstr>深度学习技术</vt:lpstr>
      <vt:lpstr>PowerPoint 演示文稿</vt:lpstr>
      <vt:lpstr>深度学习模型</vt:lpstr>
      <vt:lpstr>深度学习框架</vt:lpstr>
      <vt:lpstr>深度学习应用</vt:lpstr>
      <vt:lpstr>计算机视觉</vt:lpstr>
      <vt:lpstr>自然语言处理</vt:lpstr>
      <vt:lpstr>语音识别与合成</vt:lpstr>
      <vt:lpstr>深度学习挑战与前景</vt:lpstr>
      <vt:lpstr>当前挑战</vt:lpstr>
      <vt:lpstr>解决方案</vt:lpstr>
      <vt:lpstr>未来发展趋势</vt:lpstr>
      <vt:lpstr>深度学习实践案例</vt:lpstr>
      <vt:lpstr>图像识别案例</vt:lpstr>
      <vt:lpstr>机器翻译案例</vt:lpstr>
      <vt:lpstr>自动驾驶案例</vt:lpstr>
      <vt:lpstr>深度学习学习资源</vt:lpstr>
      <vt:lpstr>书籍推荐</vt:lpstr>
      <vt:lpstr>在线课程</vt:lpstr>
      <vt:lpstr>社区与论坛</vt:lpstr>
      <vt:lpstr>谢谢</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空白演示</dc:title>
  <dc:creator/>
  <cp:lastModifiedBy>WPS_1615374695</cp:lastModifiedBy>
  <cp:revision>155</cp:revision>
  <dcterms:created xsi:type="dcterms:W3CDTF">2019-06-19T02:08:00Z</dcterms:created>
  <dcterms:modified xsi:type="dcterms:W3CDTF">2024-07-01T11:14:19Z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2052-12.1.0.16929</vt:lpwstr>
  </property>
  <property fmtid="{D5CDD505-2E9C-101B-9397-08002B2CF9AE}" pid="3" name="ICV">
    <vt:lpwstr>3C5DD20AA3E04713AF2553E4F97D136E_11</vt:lpwstr>
  </property>
</Properties>
</file>